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9" r:id="rId10"/>
    <p:sldId id="273" r:id="rId11"/>
    <p:sldId id="271" r:id="rId12"/>
    <p:sldId id="260" r:id="rId13"/>
    <p:sldId id="272" r:id="rId14"/>
    <p:sldId id="274" r:id="rId15"/>
    <p:sldId id="275" r:id="rId16"/>
    <p:sldId id="276" r:id="rId17"/>
    <p:sldId id="277" r:id="rId18"/>
    <p:sldId id="266" r:id="rId19"/>
    <p:sldId id="267" r:id="rId20"/>
    <p:sldId id="281" r:id="rId21"/>
    <p:sldId id="282" r:id="rId22"/>
    <p:sldId id="283" r:id="rId23"/>
    <p:sldId id="284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285" r:id="rId45"/>
    <p:sldId id="286" r:id="rId46"/>
    <p:sldId id="307" r:id="rId47"/>
    <p:sldId id="421" r:id="rId48"/>
    <p:sldId id="422" r:id="rId49"/>
    <p:sldId id="423" r:id="rId50"/>
    <p:sldId id="424" r:id="rId51"/>
    <p:sldId id="425" r:id="rId52"/>
    <p:sldId id="426" r:id="rId53"/>
    <p:sldId id="427" r:id="rId54"/>
    <p:sldId id="428" r:id="rId55"/>
    <p:sldId id="429" r:id="rId56"/>
    <p:sldId id="430" r:id="rId57"/>
    <p:sldId id="431" r:id="rId58"/>
    <p:sldId id="432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334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470" r:id="rId98"/>
    <p:sldId id="471" r:id="rId99"/>
    <p:sldId id="472" r:id="rId100"/>
    <p:sldId id="361" r:id="rId101"/>
    <p:sldId id="473" r:id="rId102"/>
    <p:sldId id="474" r:id="rId103"/>
    <p:sldId id="475" r:id="rId104"/>
    <p:sldId id="476" r:id="rId105"/>
    <p:sldId id="477" r:id="rId106"/>
    <p:sldId id="478" r:id="rId107"/>
    <p:sldId id="479" r:id="rId108"/>
    <p:sldId id="480" r:id="rId109"/>
    <p:sldId id="481" r:id="rId110"/>
    <p:sldId id="482" r:id="rId111"/>
    <p:sldId id="483" r:id="rId112"/>
    <p:sldId id="484" r:id="rId113"/>
    <p:sldId id="485" r:id="rId114"/>
    <p:sldId id="486" r:id="rId115"/>
    <p:sldId id="487" r:id="rId116"/>
    <p:sldId id="488" r:id="rId117"/>
    <p:sldId id="489" r:id="rId118"/>
    <p:sldId id="490" r:id="rId119"/>
    <p:sldId id="491" r:id="rId120"/>
    <p:sldId id="492" r:id="rId121"/>
    <p:sldId id="493" r:id="rId122"/>
    <p:sldId id="494" r:id="rId123"/>
    <p:sldId id="495" r:id="rId124"/>
    <p:sldId id="496" r:id="rId125"/>
    <p:sldId id="497" r:id="rId126"/>
    <p:sldId id="498" r:id="rId127"/>
    <p:sldId id="388" r:id="rId128"/>
    <p:sldId id="499" r:id="rId129"/>
    <p:sldId id="500" r:id="rId130"/>
    <p:sldId id="501" r:id="rId131"/>
    <p:sldId id="502" r:id="rId132"/>
    <p:sldId id="503" r:id="rId133"/>
    <p:sldId id="504" r:id="rId134"/>
    <p:sldId id="505" r:id="rId135"/>
    <p:sldId id="506" r:id="rId136"/>
    <p:sldId id="507" r:id="rId137"/>
    <p:sldId id="508" r:id="rId138"/>
    <p:sldId id="509" r:id="rId139"/>
    <p:sldId id="510" r:id="rId140"/>
    <p:sldId id="511" r:id="rId141"/>
    <p:sldId id="512" r:id="rId142"/>
    <p:sldId id="513" r:id="rId143"/>
    <p:sldId id="514" r:id="rId144"/>
    <p:sldId id="515" r:id="rId145"/>
    <p:sldId id="516" r:id="rId146"/>
    <p:sldId id="517" r:id="rId147"/>
    <p:sldId id="518" r:id="rId148"/>
    <p:sldId id="519" r:id="rId149"/>
    <p:sldId id="520" r:id="rId150"/>
    <p:sldId id="521" r:id="rId151"/>
    <p:sldId id="522" r:id="rId152"/>
    <p:sldId id="523" r:id="rId153"/>
    <p:sldId id="524" r:id="rId154"/>
    <p:sldId id="415" r:id="rId155"/>
    <p:sldId id="416" r:id="rId156"/>
    <p:sldId id="417" r:id="rId157"/>
    <p:sldId id="418" r:id="rId158"/>
    <p:sldId id="419" r:id="rId159"/>
    <p:sldId id="420" r:id="rId16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ício do Terço" id="{EB3FDEF8-8AA4-4407-8FF9-125362F6158D}">
          <p14:sldIdLst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9"/>
            <p14:sldId id="273"/>
            <p14:sldId id="271"/>
            <p14:sldId id="260"/>
            <p14:sldId id="272"/>
            <p14:sldId id="274"/>
            <p14:sldId id="275"/>
            <p14:sldId id="276"/>
            <p14:sldId id="277"/>
            <p14:sldId id="266"/>
          </p14:sldIdLst>
        </p14:section>
        <p14:section name="1ª Dezena" id="{FFA40C4C-7E9F-43D4-9B47-7CA26A1563B9}">
          <p14:sldIdLst>
            <p14:sldId id="267"/>
            <p14:sldId id="281"/>
            <p14:sldId id="282"/>
            <p14:sldId id="283"/>
            <p14:sldId id="284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285"/>
            <p14:sldId id="286"/>
          </p14:sldIdLst>
        </p14:section>
        <p14:section name="2ª Dezena" id="{F4266227-4D8E-4AE3-B3C6-25CC86746422}">
          <p14:sldIdLst>
            <p14:sldId id="307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</p14:sldIdLst>
        </p14:section>
        <p14:section name="3ª Dezena" id="{A5D90E0F-2AD9-4335-B6F7-4F6898F17F5D}">
          <p14:sldIdLst>
            <p14:sldId id="334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</p14:sldIdLst>
        </p14:section>
        <p14:section name="4ª Dezena" id="{6854C261-4F79-4E9A-B83C-A14647D50FEE}">
          <p14:sldIdLst>
            <p14:sldId id="361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</p14:sldIdLst>
        </p14:section>
        <p14:section name="5ª Dezena" id="{4243EBF5-6A85-4139-840F-B3D904ABFCAB}">
          <p14:sldIdLst>
            <p14:sldId id="388"/>
            <p14:sldId id="499"/>
            <p14:sldId id="500"/>
            <p14:sldId id="501"/>
            <p14:sldId id="502"/>
            <p14:sldId id="503"/>
            <p14:sldId id="504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  <p14:sldId id="524"/>
          </p14:sldIdLst>
        </p14:section>
        <p14:section name="Final" id="{8CDCA3F2-316B-42A8-AD97-42AD7DBA8910}">
          <p14:sldIdLst>
            <p14:sldId id="415"/>
            <p14:sldId id="416"/>
            <p14:sldId id="417"/>
            <p14:sldId id="418"/>
            <p14:sldId id="419"/>
            <p14:sldId id="42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918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41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02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67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28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118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159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018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865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27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658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EA0DC-A8A1-48BF-8492-6DFF27C89480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CBEB6-444D-4CEC-8044-2D1CBD4687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7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Início do Terço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25015" y="1414914"/>
            <a:ext cx="9230627" cy="5390147"/>
          </a:xfrm>
        </p:spPr>
        <p:txBody>
          <a:bodyPr>
            <a:noAutofit/>
          </a:bodyPr>
          <a:lstStyle/>
          <a:p>
            <a:r>
              <a:rPr lang="pt-BR" sz="8000" b="1" dirty="0" smtClean="0"/>
              <a:t> Sinal da Cruz:</a:t>
            </a:r>
          </a:p>
          <a:p>
            <a:pPr marL="0" indent="0">
              <a:buNone/>
            </a:pPr>
            <a:r>
              <a:rPr lang="pt-BR" sz="8000" dirty="0" smtClean="0"/>
              <a:t>Em nome do Pai, do Filho e do Espírito Santo. </a:t>
            </a:r>
            <a:r>
              <a:rPr lang="pt-BR" sz="8000" b="1" i="1" u="sng" dirty="0"/>
              <a:t>Amém</a:t>
            </a:r>
            <a:r>
              <a:rPr lang="pt-BR" sz="8000" b="1" i="1" u="sng" dirty="0" smtClean="0"/>
              <a:t>.</a:t>
            </a:r>
            <a:endParaRPr lang="pt-BR" sz="8000" b="1" i="1" u="sng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7" y="1463040"/>
            <a:ext cx="2549191" cy="52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1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26941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4ª Dezena: A Apresentação do Menino Jesus no Templo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b="1" i="1" dirty="0"/>
              <a:t>Meditação: </a:t>
            </a:r>
            <a:r>
              <a:rPr lang="pt-BR" sz="5400" dirty="0"/>
              <a:t>Maria e José levam Jesus ao Templo, onde Simeão e Ana reconhecem o Messias.</a:t>
            </a:r>
            <a:endParaRPr lang="pt-BR" sz="54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297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580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0648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86460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9706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25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6947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406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66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110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167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009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3590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891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608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1284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8242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6705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80490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5993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104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837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03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68766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525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86616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8523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41482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93974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8800" b="1" i="1" u="sng" dirty="0"/>
              <a:t>5ª Dezena: O Encontro do Menino Jesus no Templo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200" b="1" i="1" dirty="0"/>
              <a:t>Meditação: </a:t>
            </a:r>
            <a:r>
              <a:rPr lang="pt-BR" sz="5200" dirty="0"/>
              <a:t>Jesus, aos doze anos, é encontrado pelos pais no Templo, discutindo com os doutores da Lei.</a:t>
            </a:r>
            <a:endParaRPr lang="pt-BR" sz="52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37322"/>
            <a:ext cx="5558590" cy="422067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2971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7891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221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7660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1403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88140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87495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8624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55106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9696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84661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820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21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00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25279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3877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16746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3902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29254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2140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175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8501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7691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78568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869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0426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81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43796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5772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Agradecimento: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Infinitas graças vos damos, Soberana Rainha, pelos benefícios que todos os dias recebemos de vossas mãos </a:t>
            </a:r>
            <a:r>
              <a:rPr lang="pt-BR" sz="8000" dirty="0" smtClean="0"/>
              <a:t>liberais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73719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7200" dirty="0"/>
              <a:t>Dignai-vos, agora e para sempre, tomar-nos debaixo de vosso poderoso amparo e para mais vos alegrar </a:t>
            </a:r>
            <a:r>
              <a:rPr lang="pt-BR" sz="7200" dirty="0" smtClean="0"/>
              <a:t>vos </a:t>
            </a:r>
            <a:r>
              <a:rPr lang="pt-BR" sz="7200" dirty="0"/>
              <a:t>saudamos com uma Salve Rainha:</a:t>
            </a:r>
            <a:endParaRPr lang="pt-BR" sz="7200" dirty="0" smtClean="0"/>
          </a:p>
        </p:txBody>
      </p:sp>
    </p:spTree>
    <p:extLst>
      <p:ext uri="{BB962C8B-B14F-4D97-AF65-F5344CB8AC3E}">
        <p14:creationId xmlns:p14="http://schemas.microsoft.com/office/powerpoint/2010/main" val="5473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Salve Rainha: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Salve, Rainha, Mãe de misericórdia, vida, doçura e esperança nossa, Salve! A vós bradamos, os degredados filhos de Eva,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3974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a vós suspiramos, gemendo e chorando neste vale de lágrimas! Eia, pois, Advogada nossa, </a:t>
            </a:r>
            <a:endParaRPr lang="pt-BR" sz="9600" dirty="0" smtClean="0"/>
          </a:p>
        </p:txBody>
      </p:sp>
    </p:spTree>
    <p:extLst>
      <p:ext uri="{BB962C8B-B14F-4D97-AF65-F5344CB8AC3E}">
        <p14:creationId xmlns:p14="http://schemas.microsoft.com/office/powerpoint/2010/main" val="39871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500" dirty="0" smtClean="0"/>
              <a:t>esses </a:t>
            </a:r>
            <a:r>
              <a:rPr lang="pt-BR" sz="8500" dirty="0"/>
              <a:t>vossos olhos misericordiosos a nós volvei</a:t>
            </a:r>
            <a:r>
              <a:rPr lang="pt-BR" sz="8500" dirty="0" smtClean="0"/>
              <a:t>, e </a:t>
            </a:r>
            <a:r>
              <a:rPr lang="pt-BR" sz="8500" dirty="0"/>
              <a:t>depois deste desterro mostrai-nos Jesus, bendito fruto do vosso ventre!</a:t>
            </a:r>
            <a:endParaRPr lang="pt-BR" sz="8500" dirty="0" smtClean="0"/>
          </a:p>
        </p:txBody>
      </p:sp>
    </p:spTree>
    <p:extLst>
      <p:ext uri="{BB962C8B-B14F-4D97-AF65-F5344CB8AC3E}">
        <p14:creationId xmlns:p14="http://schemas.microsoft.com/office/powerpoint/2010/main" val="3415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clemente, ó piedosa, ó doce sempre Virgem Maria. Rogai por nós, Santa Mãe de Deus, para que sejamos dignos das promessas de Cristo. Amém.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13947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6502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538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9865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1ª Dezena: A Anunciação do Anjo à Nossa Senhora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</a:t>
            </a:r>
            <a:r>
              <a:rPr lang="pt-BR" sz="5000" dirty="0"/>
              <a:t> Maria recebe a visita do Anjo Gabriel, que lhe anuncia que ela conceberá o Filho de Deus pelo poder do Espírito Santo.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71010"/>
            <a:ext cx="5496028" cy="41869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859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Creio: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 smtClean="0"/>
              <a:t>Creio em Deus Pai Todo-Poderoso, Criador do céu e da terra; e em Jesus Cristo, seu único Filho, nosso Senhor; 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7604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5715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310204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21949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421255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55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088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341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3519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48164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5316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que foi concebido pelo poder do Espí­rito Santo; nasceu da Virgem Maria, padeceu sob </a:t>
            </a:r>
            <a:r>
              <a:rPr lang="pt-BR" sz="9600" dirty="0" err="1" smtClean="0"/>
              <a:t>Pôncio</a:t>
            </a:r>
            <a:r>
              <a:rPr lang="pt-BR" sz="9600" dirty="0" smtClean="0"/>
              <a:t> Pilatos,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5401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8028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59488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906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4241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5078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349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3126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46625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305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32155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foi crucificado, morto e sepultado. Desceu à mansão dos mortos; ressuscitou ao terceiro dia;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2742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013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298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6339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48718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0821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19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2ª Dezena: A Visitação de Maria a Isabel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Maria visita sua prima Isabel, que está grávida de João Batista, e proclama o Magnificat.</a:t>
            </a:r>
            <a:endParaRPr lang="pt-BR" sz="5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8" y="2681738"/>
            <a:ext cx="5568217" cy="417626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30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80931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46476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478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200" dirty="0" smtClean="0"/>
              <a:t>subiu aos céus, está sentado à direita de Deus Pai todo poderoso, donde há de vir a julgar os vivos e os mortos;</a:t>
            </a:r>
          </a:p>
        </p:txBody>
      </p:sp>
    </p:spTree>
    <p:extLst>
      <p:ext uri="{BB962C8B-B14F-4D97-AF65-F5344CB8AC3E}">
        <p14:creationId xmlns:p14="http://schemas.microsoft.com/office/powerpoint/2010/main" val="383667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877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7020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17254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5703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0740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1958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97828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7766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2013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7010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800" dirty="0" smtClean="0"/>
              <a:t>creio no Espí­rito Santo, na Santa Igreja Católica, na comunhão dos Santos,</a:t>
            </a:r>
          </a:p>
        </p:txBody>
      </p:sp>
    </p:spTree>
    <p:extLst>
      <p:ext uri="{BB962C8B-B14F-4D97-AF65-F5344CB8AC3E}">
        <p14:creationId xmlns:p14="http://schemas.microsoft.com/office/powerpoint/2010/main" val="66681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92564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9384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880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809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75895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0667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9508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772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373261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96589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na remissão dos pecados, na ressurreição da carne, na vida eterna. </a:t>
            </a:r>
            <a:r>
              <a:rPr lang="pt-BR" sz="9600" b="1" i="1" u="sng" dirty="0"/>
              <a:t>Amém.</a:t>
            </a:r>
            <a:endParaRPr lang="pt-BR" sz="8800" b="1" i="1" u="sng" dirty="0"/>
          </a:p>
        </p:txBody>
      </p:sp>
    </p:spTree>
    <p:extLst>
      <p:ext uri="{BB962C8B-B14F-4D97-AF65-F5344CB8AC3E}">
        <p14:creationId xmlns:p14="http://schemas.microsoft.com/office/powerpoint/2010/main" val="3368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07052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220962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171090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2603634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000" b="1" i="1" u="sng" dirty="0"/>
              <a:t>3ª Dezena: O Nascimento de Jesus em Belém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58589" y="2637322"/>
            <a:ext cx="6633411" cy="422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000" b="1" i="1" dirty="0"/>
              <a:t>Meditação: </a:t>
            </a:r>
            <a:r>
              <a:rPr lang="pt-BR" sz="5000" dirty="0"/>
              <a:t>Jesus nasce na humilde manjedoura de Belém, e os anjos anunciam o nascimento aos pastores.</a:t>
            </a:r>
            <a:endParaRPr lang="pt-BR" sz="50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637322"/>
            <a:ext cx="5558591" cy="42206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76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</a:t>
            </a:r>
            <a:r>
              <a:rPr lang="pt-BR" sz="9600" b="1" i="1" u="sng" dirty="0" smtClean="0"/>
              <a:t>Nosso</a:t>
            </a:r>
            <a:r>
              <a:rPr lang="pt-BR" sz="9600" b="1" i="1" u="sng" dirty="0"/>
              <a:t>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8554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2885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/>
              <a:t>perdoai-nos as nossas ofensas assim como nós perdoamos a quem nos tem ofendido,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23673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e não nos deixeis cair em tentação, mas livrai-nos do mal. </a:t>
            </a:r>
            <a:r>
              <a:rPr lang="pt-BR" sz="9600" b="1" i="1" u="sng" dirty="0" smtClean="0"/>
              <a:t>Amém.</a:t>
            </a:r>
            <a:endParaRPr lang="pt-BR" sz="8800" b="1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36620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(01)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090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187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Pai Nosso: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/>
              <a:t>Pai Nosso que estais nos céus, santificado seja vosso nome, venha a nós o vosso reino,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04822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02)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7820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41313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03)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5677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5508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04)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416821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1725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05)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20084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12982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06)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2914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2078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600" dirty="0" smtClean="0"/>
              <a:t>seja feita a vossa vontade assim na terra como no céu. O pão nosso de cada dia nos dai hoje, </a:t>
            </a:r>
            <a:endParaRPr lang="pt-BR" sz="8800" dirty="0" smtClean="0"/>
          </a:p>
        </p:txBody>
      </p:sp>
    </p:spTree>
    <p:extLst>
      <p:ext uri="{BB962C8B-B14F-4D97-AF65-F5344CB8AC3E}">
        <p14:creationId xmlns:p14="http://schemas.microsoft.com/office/powerpoint/2010/main" val="131990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07)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3174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557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08)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185850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70076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/>
              <a:t>(</a:t>
            </a:r>
            <a:r>
              <a:rPr lang="pt-BR" sz="2000" b="1" i="1" dirty="0" smtClean="0"/>
              <a:t>09)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26296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8671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0"/>
            <a:ext cx="12192002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pt-BR" sz="9600" b="1" i="1" u="sng" dirty="0"/>
              <a:t>Ave Maria:</a:t>
            </a:r>
            <a:r>
              <a:rPr lang="pt-BR" sz="9600" b="1" i="1" dirty="0"/>
              <a:t>                       </a:t>
            </a:r>
            <a:r>
              <a:rPr lang="pt-BR" sz="2000" b="1" i="1" dirty="0" smtClean="0"/>
              <a:t>(10)</a:t>
            </a:r>
            <a:endParaRPr lang="pt-BR" sz="9600" b="1" i="1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800" dirty="0" smtClean="0"/>
              <a:t>Ave Maria, cheia de graça, o Senhor é convosco, bendita sois vós entre as mulheres,</a:t>
            </a:r>
            <a:endParaRPr lang="pt-BR" sz="8000" dirty="0" smtClean="0"/>
          </a:p>
        </p:txBody>
      </p:sp>
    </p:spTree>
    <p:extLst>
      <p:ext uri="{BB962C8B-B14F-4D97-AF65-F5344CB8AC3E}">
        <p14:creationId xmlns:p14="http://schemas.microsoft.com/office/powerpoint/2010/main" val="34625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0"/>
            <a:ext cx="12192001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300" dirty="0" smtClean="0"/>
              <a:t>e bendito é o fruto do vosso ventre, Jesus. Santa Maria, Mãe de Deus, rogai por nós, pecadores, agora e na hora da nossa morte. </a:t>
            </a:r>
            <a:r>
              <a:rPr lang="pt-BR" sz="8300" b="1" i="1" u="sng" dirty="0"/>
              <a:t>Amém.</a:t>
            </a:r>
            <a:endParaRPr lang="pt-BR" sz="8300" dirty="0" smtClean="0"/>
          </a:p>
        </p:txBody>
      </p:sp>
    </p:spTree>
    <p:extLst>
      <p:ext uri="{BB962C8B-B14F-4D97-AF65-F5344CB8AC3E}">
        <p14:creationId xmlns:p14="http://schemas.microsoft.com/office/powerpoint/2010/main" val="21178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Glória: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Glória ao Pai, ao Filho e ao Espírito Santo. Como era no princípio, agora e sempre. </a:t>
            </a:r>
            <a:r>
              <a:rPr lang="pt-BR" sz="8000" b="1" i="1" u="sng" dirty="0"/>
              <a:t>Amém.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3030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4726" y="0"/>
            <a:ext cx="12279796" cy="1325563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9600" b="1" i="1" u="sng" dirty="0"/>
              <a:t>Oração: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" y="1249156"/>
            <a:ext cx="12192001" cy="56088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8000" dirty="0"/>
              <a:t>Ó meu Jesus, perdoai-nos e livrai-nos do fogo do inferno; levai as almas todas para o Céu, principalmente as que mais precisarem.</a:t>
            </a:r>
            <a:endParaRPr lang="pt-BR" sz="7500" dirty="0" smtClean="0"/>
          </a:p>
        </p:txBody>
      </p:sp>
    </p:spTree>
    <p:extLst>
      <p:ext uri="{BB962C8B-B14F-4D97-AF65-F5344CB8AC3E}">
        <p14:creationId xmlns:p14="http://schemas.microsoft.com/office/powerpoint/2010/main" val="40578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4293</Words>
  <Application>Microsoft Office PowerPoint</Application>
  <PresentationFormat>Widescreen</PresentationFormat>
  <Paragraphs>239</Paragraphs>
  <Slides>159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159</vt:i4>
      </vt:variant>
    </vt:vector>
  </HeadingPairs>
  <TitlesOfParts>
    <vt:vector size="163" baseType="lpstr">
      <vt:lpstr>Arial</vt:lpstr>
      <vt:lpstr>Calibri</vt:lpstr>
      <vt:lpstr>Calibri Light</vt:lpstr>
      <vt:lpstr>Tema do Office</vt:lpstr>
      <vt:lpstr>Início do Terço </vt:lpstr>
      <vt:lpstr>Creio: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Glória:</vt:lpstr>
      <vt:lpstr>1ª Dezena: A Anunciação do Anjo à Nossa Senhora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2ª Dezena: A Visitação de Maria a Isabel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3ª Dezena: O Nascimento de Jesus em Belém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4ª Dezena: A Apresentação do Menino Jesus no Templo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5ª Dezena: O Encontro do Menino Jesus no Templo</vt:lpstr>
      <vt:lpstr>Pai Nosso:</vt:lpstr>
      <vt:lpstr>Apresentação do PowerPoint</vt:lpstr>
      <vt:lpstr>Apresentação do PowerPoint</vt:lpstr>
      <vt:lpstr>Apresentação do PowerPoint</vt:lpstr>
      <vt:lpstr>Ave Maria:                       (01)</vt:lpstr>
      <vt:lpstr>Apresentação do PowerPoint</vt:lpstr>
      <vt:lpstr>Ave Maria:                       (02)</vt:lpstr>
      <vt:lpstr>Apresentação do PowerPoint</vt:lpstr>
      <vt:lpstr>Ave Maria:                       (03)</vt:lpstr>
      <vt:lpstr>Apresentação do PowerPoint</vt:lpstr>
      <vt:lpstr>Ave Maria:                       (04)</vt:lpstr>
      <vt:lpstr>Apresentação do PowerPoint</vt:lpstr>
      <vt:lpstr>Ave Maria:                       (05)</vt:lpstr>
      <vt:lpstr>Apresentação do PowerPoint</vt:lpstr>
      <vt:lpstr>Ave Maria:                       (06)</vt:lpstr>
      <vt:lpstr>Apresentação do PowerPoint</vt:lpstr>
      <vt:lpstr>Ave Maria:                       (07)</vt:lpstr>
      <vt:lpstr>Apresentação do PowerPoint</vt:lpstr>
      <vt:lpstr>Ave Maria:                       (08)</vt:lpstr>
      <vt:lpstr>Apresentação do PowerPoint</vt:lpstr>
      <vt:lpstr>Ave Maria:                       (09)</vt:lpstr>
      <vt:lpstr>Apresentação do PowerPoint</vt:lpstr>
      <vt:lpstr>Ave Maria:                       (10)</vt:lpstr>
      <vt:lpstr>Apresentação do PowerPoint</vt:lpstr>
      <vt:lpstr>Glória:</vt:lpstr>
      <vt:lpstr>Oração:</vt:lpstr>
      <vt:lpstr>Agradecimento:</vt:lpstr>
      <vt:lpstr>Apresentação do PowerPoint</vt:lpstr>
      <vt:lpstr>Salve Rainha: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</dc:creator>
  <cp:lastModifiedBy>Fernando</cp:lastModifiedBy>
  <cp:revision>16</cp:revision>
  <dcterms:created xsi:type="dcterms:W3CDTF">2023-09-22T11:41:16Z</dcterms:created>
  <dcterms:modified xsi:type="dcterms:W3CDTF">2023-09-22T16:51:50Z</dcterms:modified>
</cp:coreProperties>
</file>