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3" r:id="rId11"/>
    <p:sldId id="271" r:id="rId12"/>
    <p:sldId id="260" r:id="rId13"/>
    <p:sldId id="272" r:id="rId14"/>
    <p:sldId id="274" r:id="rId15"/>
    <p:sldId id="275" r:id="rId16"/>
    <p:sldId id="276" r:id="rId17"/>
    <p:sldId id="277" r:id="rId18"/>
    <p:sldId id="266" r:id="rId19"/>
    <p:sldId id="267" r:id="rId20"/>
    <p:sldId id="281" r:id="rId21"/>
    <p:sldId id="282" r:id="rId22"/>
    <p:sldId id="283" r:id="rId23"/>
    <p:sldId id="284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85" r:id="rId45"/>
    <p:sldId id="286" r:id="rId46"/>
    <p:sldId id="307" r:id="rId47"/>
    <p:sldId id="527" r:id="rId48"/>
    <p:sldId id="528" r:id="rId49"/>
    <p:sldId id="529" r:id="rId50"/>
    <p:sldId id="530" r:id="rId51"/>
    <p:sldId id="531" r:id="rId52"/>
    <p:sldId id="532" r:id="rId53"/>
    <p:sldId id="533" r:id="rId54"/>
    <p:sldId id="534" r:id="rId55"/>
    <p:sldId id="535" r:id="rId56"/>
    <p:sldId id="536" r:id="rId57"/>
    <p:sldId id="537" r:id="rId58"/>
    <p:sldId id="538" r:id="rId59"/>
    <p:sldId id="539" r:id="rId60"/>
    <p:sldId id="540" r:id="rId61"/>
    <p:sldId id="541" r:id="rId62"/>
    <p:sldId id="542" r:id="rId63"/>
    <p:sldId id="543" r:id="rId64"/>
    <p:sldId id="544" r:id="rId65"/>
    <p:sldId id="545" r:id="rId66"/>
    <p:sldId id="546" r:id="rId67"/>
    <p:sldId id="547" r:id="rId68"/>
    <p:sldId id="548" r:id="rId69"/>
    <p:sldId id="549" r:id="rId70"/>
    <p:sldId id="550" r:id="rId71"/>
    <p:sldId id="551" r:id="rId72"/>
    <p:sldId id="552" r:id="rId73"/>
    <p:sldId id="334" r:id="rId74"/>
    <p:sldId id="553" r:id="rId75"/>
    <p:sldId id="554" r:id="rId76"/>
    <p:sldId id="555" r:id="rId77"/>
    <p:sldId id="556" r:id="rId78"/>
    <p:sldId id="557" r:id="rId79"/>
    <p:sldId id="558" r:id="rId80"/>
    <p:sldId id="559" r:id="rId81"/>
    <p:sldId id="560" r:id="rId82"/>
    <p:sldId id="561" r:id="rId83"/>
    <p:sldId id="562" r:id="rId84"/>
    <p:sldId id="563" r:id="rId85"/>
    <p:sldId id="564" r:id="rId86"/>
    <p:sldId id="565" r:id="rId87"/>
    <p:sldId id="566" r:id="rId88"/>
    <p:sldId id="567" r:id="rId89"/>
    <p:sldId id="568" r:id="rId90"/>
    <p:sldId id="569" r:id="rId91"/>
    <p:sldId id="570" r:id="rId92"/>
    <p:sldId id="571" r:id="rId93"/>
    <p:sldId id="572" r:id="rId94"/>
    <p:sldId id="573" r:id="rId95"/>
    <p:sldId id="574" r:id="rId96"/>
    <p:sldId id="575" r:id="rId97"/>
    <p:sldId id="576" r:id="rId98"/>
    <p:sldId id="577" r:id="rId99"/>
    <p:sldId id="578" r:id="rId100"/>
    <p:sldId id="361" r:id="rId101"/>
    <p:sldId id="579" r:id="rId102"/>
    <p:sldId id="580" r:id="rId103"/>
    <p:sldId id="581" r:id="rId104"/>
    <p:sldId id="582" r:id="rId105"/>
    <p:sldId id="583" r:id="rId106"/>
    <p:sldId id="584" r:id="rId107"/>
    <p:sldId id="585" r:id="rId108"/>
    <p:sldId id="586" r:id="rId109"/>
    <p:sldId id="587" r:id="rId110"/>
    <p:sldId id="588" r:id="rId111"/>
    <p:sldId id="589" r:id="rId112"/>
    <p:sldId id="590" r:id="rId113"/>
    <p:sldId id="591" r:id="rId114"/>
    <p:sldId id="592" r:id="rId115"/>
    <p:sldId id="593" r:id="rId116"/>
    <p:sldId id="594" r:id="rId117"/>
    <p:sldId id="595" r:id="rId118"/>
    <p:sldId id="596" r:id="rId119"/>
    <p:sldId id="597" r:id="rId120"/>
    <p:sldId id="598" r:id="rId121"/>
    <p:sldId id="599" r:id="rId122"/>
    <p:sldId id="600" r:id="rId123"/>
    <p:sldId id="601" r:id="rId124"/>
    <p:sldId id="602" r:id="rId125"/>
    <p:sldId id="603" r:id="rId126"/>
    <p:sldId id="604" r:id="rId127"/>
    <p:sldId id="388" r:id="rId128"/>
    <p:sldId id="605" r:id="rId129"/>
    <p:sldId id="606" r:id="rId130"/>
    <p:sldId id="607" r:id="rId131"/>
    <p:sldId id="608" r:id="rId132"/>
    <p:sldId id="609" r:id="rId133"/>
    <p:sldId id="610" r:id="rId134"/>
    <p:sldId id="611" r:id="rId135"/>
    <p:sldId id="612" r:id="rId136"/>
    <p:sldId id="613" r:id="rId137"/>
    <p:sldId id="614" r:id="rId138"/>
    <p:sldId id="615" r:id="rId139"/>
    <p:sldId id="616" r:id="rId140"/>
    <p:sldId id="617" r:id="rId141"/>
    <p:sldId id="618" r:id="rId142"/>
    <p:sldId id="619" r:id="rId143"/>
    <p:sldId id="620" r:id="rId144"/>
    <p:sldId id="621" r:id="rId145"/>
    <p:sldId id="622" r:id="rId146"/>
    <p:sldId id="623" r:id="rId147"/>
    <p:sldId id="624" r:id="rId148"/>
    <p:sldId id="625" r:id="rId149"/>
    <p:sldId id="626" r:id="rId150"/>
    <p:sldId id="627" r:id="rId151"/>
    <p:sldId id="628" r:id="rId152"/>
    <p:sldId id="629" r:id="rId153"/>
    <p:sldId id="630" r:id="rId154"/>
    <p:sldId id="415" r:id="rId155"/>
    <p:sldId id="416" r:id="rId156"/>
    <p:sldId id="417" r:id="rId157"/>
    <p:sldId id="418" r:id="rId158"/>
    <p:sldId id="419" r:id="rId159"/>
    <p:sldId id="420" r:id="rId1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ício do Terço" id="{EB3FDEF8-8AA4-4407-8FF9-125362F6158D}">
          <p14:sldIdLst>
            <p14:sldId id="526"/>
            <p14:sldId id="258"/>
            <p14:sldId id="259"/>
            <p14:sldId id="261"/>
            <p14:sldId id="262"/>
            <p14:sldId id="263"/>
            <p14:sldId id="264"/>
            <p14:sldId id="265"/>
            <p14:sldId id="269"/>
            <p14:sldId id="273"/>
            <p14:sldId id="271"/>
            <p14:sldId id="260"/>
            <p14:sldId id="272"/>
            <p14:sldId id="274"/>
            <p14:sldId id="275"/>
            <p14:sldId id="276"/>
            <p14:sldId id="277"/>
            <p14:sldId id="266"/>
          </p14:sldIdLst>
        </p14:section>
        <p14:section name="1ª Dezena" id="{FFA40C4C-7E9F-43D4-9B47-7CA26A1563B9}">
          <p14:sldIdLst>
            <p14:sldId id="267"/>
            <p14:sldId id="281"/>
            <p14:sldId id="282"/>
            <p14:sldId id="283"/>
            <p14:sldId id="284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85"/>
            <p14:sldId id="286"/>
          </p14:sldIdLst>
        </p14:section>
        <p14:section name="2ª Dezena" id="{F4266227-4D8E-4AE3-B3C6-25CC86746422}">
          <p14:sldIdLst>
            <p14:sldId id="307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3ª Dezena" id="{A5D90E0F-2AD9-4335-B6F7-4F6898F17F5D}">
          <p14:sldIdLst>
            <p14:sldId id="334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</p14:sldIdLst>
        </p14:section>
        <p14:section name="4ª Dezena" id="{6854C261-4F79-4E9A-B83C-A14647D50FEE}">
          <p14:sldIdLst>
            <p14:sldId id="361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</p14:sldIdLst>
        </p14:section>
        <p14:section name="5ª Dezena" id="{4243EBF5-6A85-4139-840F-B3D904ABFCAB}">
          <p14:sldIdLst>
            <p14:sldId id="388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</p14:sldIdLst>
        </p14:section>
        <p14:section name="Final" id="{8CDCA3F2-316B-42A8-AD97-42AD7DBA8910}">
          <p14:sldIdLst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1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2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5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Início do Terço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5015" y="1414914"/>
            <a:ext cx="9230627" cy="5390147"/>
          </a:xfrm>
        </p:spPr>
        <p:txBody>
          <a:bodyPr>
            <a:noAutofit/>
          </a:bodyPr>
          <a:lstStyle/>
          <a:p>
            <a:r>
              <a:rPr lang="pt-BR" sz="8000" b="1" dirty="0" smtClean="0"/>
              <a:t> Sinal da Cruz:</a:t>
            </a:r>
          </a:p>
          <a:p>
            <a:pPr marL="0" indent="0">
              <a:buNone/>
            </a:pPr>
            <a:r>
              <a:rPr lang="pt-BR" sz="8000" dirty="0" smtClean="0"/>
              <a:t>Em nome do Pai, do Filho e do Espírito Santo. </a:t>
            </a:r>
            <a:r>
              <a:rPr lang="pt-BR" sz="8000" b="1" i="1" u="sng" dirty="0"/>
              <a:t>Amém</a:t>
            </a:r>
            <a:r>
              <a:rPr lang="pt-BR" sz="8000" b="1" i="1" u="sng" dirty="0" smtClean="0"/>
              <a:t>.</a:t>
            </a:r>
            <a:endParaRPr lang="pt-BR" sz="8000" b="1" i="1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" y="1463040"/>
            <a:ext cx="2549191" cy="52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26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4ª Dezena: A Assunção de Nossa Senhora ao Céu</a:t>
            </a:r>
            <a:endParaRPr lang="pt-BR" sz="88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Maria é assumida ao céu, corpo e alma, em antecipação à nossa ressurreição e vida eterna.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5973"/>
            <a:ext cx="5558589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0796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4094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3835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0781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8883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19887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8642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9561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463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167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0317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871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4598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113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249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4944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8010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367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0294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2188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83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6609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2659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2645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3401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8004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6173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40573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117558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7300" b="1" i="1" u="sng" dirty="0"/>
              <a:t>5ª Dezena: A Coroação de Maria como Rainha do Céu e da Terra</a:t>
            </a:r>
            <a:endParaRPr lang="pt-BR" sz="73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117558"/>
            <a:ext cx="6633411" cy="4740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600" b="1" i="1" dirty="0"/>
              <a:t>Meditação: </a:t>
            </a:r>
            <a:r>
              <a:rPr lang="pt-BR" sz="5600" dirty="0"/>
              <a:t>Maria é coroada como Rainha do Céu e da Terra, e intercede por nós diante de seu Filho.</a:t>
            </a:r>
            <a:endParaRPr lang="pt-BR" sz="56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2895"/>
          <a:stretch/>
        </p:blipFill>
        <p:spPr>
          <a:xfrm>
            <a:off x="0" y="2165684"/>
            <a:ext cx="5558589" cy="46923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8630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4504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22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8644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325630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89239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296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97081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7343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0157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267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191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9667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0044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1130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520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7604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04639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0792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9427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529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605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88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723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6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9591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96535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41545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3496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Agradecimento: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Infinitas graças vos damos, Soberana Rainha, pelos benefícios que todos os dias recebemos de vossas mãos </a:t>
            </a:r>
            <a:r>
              <a:rPr lang="pt-BR" sz="8000" dirty="0" smtClean="0"/>
              <a:t>liberais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7371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/>
              <a:t>Dignai-vos, agora e para sempre, tomar-nos debaixo de vosso poderoso amparo e para mais vos alegrar </a:t>
            </a:r>
            <a:r>
              <a:rPr lang="pt-BR" sz="7200" dirty="0" smtClean="0"/>
              <a:t>vos </a:t>
            </a:r>
            <a:r>
              <a:rPr lang="pt-BR" sz="7200" dirty="0"/>
              <a:t>saudamos com uma Salve Rainha:</a:t>
            </a:r>
            <a:endParaRPr lang="pt-BR" sz="7200" dirty="0" smtClean="0"/>
          </a:p>
        </p:txBody>
      </p:sp>
    </p:spTree>
    <p:extLst>
      <p:ext uri="{BB962C8B-B14F-4D97-AF65-F5344CB8AC3E}">
        <p14:creationId xmlns:p14="http://schemas.microsoft.com/office/powerpoint/2010/main" val="547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Salve Rainha: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Salve, Rainha, Mãe de misericórdia, vida, doçura e esperança nossa, Salve! A vós bradamos, os degredados filhos de Eva,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397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a vós suspiramos, gemendo e chorando neste vale de lágrimas! Eia, pois, Advogada nossa, </a:t>
            </a:r>
            <a:endParaRPr lang="pt-BR" sz="9600" dirty="0" smtClean="0"/>
          </a:p>
        </p:txBody>
      </p:sp>
    </p:spTree>
    <p:extLst>
      <p:ext uri="{BB962C8B-B14F-4D97-AF65-F5344CB8AC3E}">
        <p14:creationId xmlns:p14="http://schemas.microsoft.com/office/powerpoint/2010/main" val="39871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500" dirty="0" smtClean="0"/>
              <a:t>esses </a:t>
            </a:r>
            <a:r>
              <a:rPr lang="pt-BR" sz="8500" dirty="0"/>
              <a:t>vossos olhos misericordiosos a nós volvei</a:t>
            </a:r>
            <a:r>
              <a:rPr lang="pt-BR" sz="8500" dirty="0" smtClean="0"/>
              <a:t>, e </a:t>
            </a:r>
            <a:r>
              <a:rPr lang="pt-BR" sz="8500" dirty="0"/>
              <a:t>depois deste desterro mostrai-nos Jesus, bendito fruto do vosso ventre!</a:t>
            </a:r>
            <a:endParaRPr lang="pt-BR" sz="8500" dirty="0" smtClean="0"/>
          </a:p>
        </p:txBody>
      </p:sp>
    </p:spTree>
    <p:extLst>
      <p:ext uri="{BB962C8B-B14F-4D97-AF65-F5344CB8AC3E}">
        <p14:creationId xmlns:p14="http://schemas.microsoft.com/office/powerpoint/2010/main" val="3415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clemente, ó piedosa, ó doce sempre Virgem Maria. Rogai por nós, Santa Mãe de Deus, para que sejamos dignos das promessas de Cristo. Amém.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1394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6502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538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9865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1ª Dezena: A Ressurreição de Jesus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</a:t>
            </a:r>
            <a:r>
              <a:rPr lang="pt-BR" sz="5000" dirty="0"/>
              <a:t> </a:t>
            </a:r>
            <a:r>
              <a:rPr lang="pt-BR" sz="5000" dirty="0"/>
              <a:t>Jesus ressuscita dos mortos, vencendo o pecado e a morte, e trazendo a esperança da vida eterna.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5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Creio: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 smtClean="0"/>
              <a:t>Creio em Deus Pai Todo-Poderoso, Criador do céu e da terra; e em Jesus Cristo, seu único Filho, nosso Senhor; 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76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571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102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219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42125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655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1088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341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351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4816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9531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que foi concebido pelo poder do Espí­rito Santo; nasceu da Virgem Maria, padeceu sob </a:t>
            </a:r>
            <a:r>
              <a:rPr lang="pt-BR" sz="9600" dirty="0" err="1" smtClean="0"/>
              <a:t>Pôncio</a:t>
            </a:r>
            <a:r>
              <a:rPr lang="pt-BR" sz="9600" dirty="0" smtClean="0"/>
              <a:t> Pilatos,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540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802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5948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906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1424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078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349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126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662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305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3215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foi crucificado, morto e sepultado. Desceu à mansão dos mortos; ressuscitou ao terceiro dia;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22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2013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29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633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4871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082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19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2ª Dezena: A Ascensão de Jesus aos Céus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Jesus ascende aos céus diante dos apóstolos, prometendo o Espírito Santo e Seu retorno glorioso.</a:t>
            </a:r>
            <a:endParaRPr lang="pt-BR" sz="5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3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3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8827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79566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7269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200" dirty="0" smtClean="0"/>
              <a:t>subiu aos céus, está sentado à direita de Deus Pai todo poderoso, donde há de vir a julgar os vivos e os mortos;</a:t>
            </a:r>
          </a:p>
        </p:txBody>
      </p:sp>
    </p:spTree>
    <p:extLst>
      <p:ext uri="{BB962C8B-B14F-4D97-AF65-F5344CB8AC3E}">
        <p14:creationId xmlns:p14="http://schemas.microsoft.com/office/powerpoint/2010/main" val="3836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6226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092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7420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4700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272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24635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33938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828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9514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8430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800" dirty="0" smtClean="0"/>
              <a:t>creio no Espí­rito Santo, na Santa Igreja Católica, na comunhão dos Santos,</a:t>
            </a:r>
          </a:p>
        </p:txBody>
      </p:sp>
    </p:spTree>
    <p:extLst>
      <p:ext uri="{BB962C8B-B14F-4D97-AF65-F5344CB8AC3E}">
        <p14:creationId xmlns:p14="http://schemas.microsoft.com/office/powerpoint/2010/main" val="666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6793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902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36286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1294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123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747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3903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060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5721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9325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na remissão dos pecados, na ressurreição da carne, na vida eterna. </a:t>
            </a:r>
            <a:r>
              <a:rPr lang="pt-BR" sz="9600" b="1" i="1" u="sng" dirty="0"/>
              <a:t>Amém.</a:t>
            </a:r>
            <a:endParaRPr lang="pt-BR" sz="8800" b="1" i="1" u="sng" dirty="0"/>
          </a:p>
        </p:txBody>
      </p:sp>
    </p:spTree>
    <p:extLst>
      <p:ext uri="{BB962C8B-B14F-4D97-AF65-F5344CB8AC3E}">
        <p14:creationId xmlns:p14="http://schemas.microsoft.com/office/powerpoint/2010/main" val="3368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0340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3299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0497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000" b="1" i="1" u="sng" dirty="0"/>
              <a:t>3ª Dezena: A Vinda do Espírito Santo</a:t>
            </a:r>
            <a:endParaRPr lang="pt-BR" sz="90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O Espírito Santo desce sobre os apóstolos e a Virgem Maria no Cenáculo, capacitando-os a proclamar o Evangelho.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76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83744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3424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8582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35194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085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3514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Nosso: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482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8761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015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26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0598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1561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7618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924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374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636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4827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319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8606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0819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1025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1011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2957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5164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1587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3581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721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6085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4294</Words>
  <Application>Microsoft Office PowerPoint</Application>
  <PresentationFormat>Widescreen</PresentationFormat>
  <Paragraphs>239</Paragraphs>
  <Slides>159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159</vt:i4>
      </vt:variant>
    </vt:vector>
  </HeadingPairs>
  <TitlesOfParts>
    <vt:vector size="163" baseType="lpstr">
      <vt:lpstr>Arial</vt:lpstr>
      <vt:lpstr>Calibri</vt:lpstr>
      <vt:lpstr>Calibri Light</vt:lpstr>
      <vt:lpstr>Tema do Office</vt:lpstr>
      <vt:lpstr>Início do Terço </vt:lpstr>
      <vt:lpstr>Creio: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Glória:</vt:lpstr>
      <vt:lpstr>1ª Dezena: A Ressurreição de Jesus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2ª Dezena: A Ascensão de Jesus aos Céus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3ª Dezena: A Vinda do Espírito Santo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4ª Dezena: A Assunção de Nossa Senhora ao Céu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5ª Dezena: A Coroação de Maria como Rainha do Céu e da Terra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Agradecimento:</vt:lpstr>
      <vt:lpstr>Apresentação do PowerPoint</vt:lpstr>
      <vt:lpstr>Salve Rainha: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Fernando</cp:lastModifiedBy>
  <cp:revision>24</cp:revision>
  <dcterms:created xsi:type="dcterms:W3CDTF">2023-09-22T11:41:16Z</dcterms:created>
  <dcterms:modified xsi:type="dcterms:W3CDTF">2023-09-22T23:54:29Z</dcterms:modified>
</cp:coreProperties>
</file>