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5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9" r:id="rId10"/>
    <p:sldId id="273" r:id="rId11"/>
    <p:sldId id="271" r:id="rId12"/>
    <p:sldId id="260" r:id="rId13"/>
    <p:sldId id="272" r:id="rId14"/>
    <p:sldId id="274" r:id="rId15"/>
    <p:sldId id="275" r:id="rId16"/>
    <p:sldId id="276" r:id="rId17"/>
    <p:sldId id="277" r:id="rId18"/>
    <p:sldId id="266" r:id="rId19"/>
    <p:sldId id="267" r:id="rId20"/>
    <p:sldId id="281" r:id="rId21"/>
    <p:sldId id="282" r:id="rId22"/>
    <p:sldId id="283" r:id="rId23"/>
    <p:sldId id="284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285" r:id="rId45"/>
    <p:sldId id="286" r:id="rId46"/>
    <p:sldId id="307" r:id="rId47"/>
    <p:sldId id="499" r:id="rId48"/>
    <p:sldId id="500" r:id="rId49"/>
    <p:sldId id="501" r:id="rId50"/>
    <p:sldId id="502" r:id="rId51"/>
    <p:sldId id="503" r:id="rId52"/>
    <p:sldId id="504" r:id="rId53"/>
    <p:sldId id="505" r:id="rId54"/>
    <p:sldId id="506" r:id="rId55"/>
    <p:sldId id="507" r:id="rId56"/>
    <p:sldId id="508" r:id="rId57"/>
    <p:sldId id="509" r:id="rId58"/>
    <p:sldId id="510" r:id="rId59"/>
    <p:sldId id="511" r:id="rId60"/>
    <p:sldId id="512" r:id="rId61"/>
    <p:sldId id="513" r:id="rId62"/>
    <p:sldId id="514" r:id="rId63"/>
    <p:sldId id="515" r:id="rId64"/>
    <p:sldId id="516" r:id="rId65"/>
    <p:sldId id="517" r:id="rId66"/>
    <p:sldId id="518" r:id="rId67"/>
    <p:sldId id="519" r:id="rId68"/>
    <p:sldId id="520" r:id="rId69"/>
    <p:sldId id="521" r:id="rId70"/>
    <p:sldId id="522" r:id="rId71"/>
    <p:sldId id="523" r:id="rId72"/>
    <p:sldId id="524" r:id="rId73"/>
    <p:sldId id="334" r:id="rId74"/>
    <p:sldId id="473" r:id="rId75"/>
    <p:sldId id="474" r:id="rId76"/>
    <p:sldId id="475" r:id="rId77"/>
    <p:sldId id="476" r:id="rId78"/>
    <p:sldId id="477" r:id="rId79"/>
    <p:sldId id="478" r:id="rId80"/>
    <p:sldId id="479" r:id="rId81"/>
    <p:sldId id="480" r:id="rId82"/>
    <p:sldId id="481" r:id="rId83"/>
    <p:sldId id="482" r:id="rId84"/>
    <p:sldId id="483" r:id="rId85"/>
    <p:sldId id="484" r:id="rId86"/>
    <p:sldId id="485" r:id="rId87"/>
    <p:sldId id="486" r:id="rId88"/>
    <p:sldId id="487" r:id="rId89"/>
    <p:sldId id="488" r:id="rId90"/>
    <p:sldId id="489" r:id="rId91"/>
    <p:sldId id="490" r:id="rId92"/>
    <p:sldId id="491" r:id="rId93"/>
    <p:sldId id="492" r:id="rId94"/>
    <p:sldId id="493" r:id="rId95"/>
    <p:sldId id="494" r:id="rId96"/>
    <p:sldId id="495" r:id="rId97"/>
    <p:sldId id="496" r:id="rId98"/>
    <p:sldId id="497" r:id="rId99"/>
    <p:sldId id="498" r:id="rId100"/>
    <p:sldId id="361" r:id="rId101"/>
    <p:sldId id="447" r:id="rId102"/>
    <p:sldId id="448" r:id="rId103"/>
    <p:sldId id="449" r:id="rId104"/>
    <p:sldId id="450" r:id="rId105"/>
    <p:sldId id="451" r:id="rId106"/>
    <p:sldId id="452" r:id="rId107"/>
    <p:sldId id="453" r:id="rId108"/>
    <p:sldId id="454" r:id="rId109"/>
    <p:sldId id="455" r:id="rId110"/>
    <p:sldId id="456" r:id="rId111"/>
    <p:sldId id="457" r:id="rId112"/>
    <p:sldId id="458" r:id="rId113"/>
    <p:sldId id="459" r:id="rId114"/>
    <p:sldId id="460" r:id="rId115"/>
    <p:sldId id="461" r:id="rId116"/>
    <p:sldId id="462" r:id="rId117"/>
    <p:sldId id="463" r:id="rId118"/>
    <p:sldId id="464" r:id="rId119"/>
    <p:sldId id="465" r:id="rId120"/>
    <p:sldId id="466" r:id="rId121"/>
    <p:sldId id="467" r:id="rId122"/>
    <p:sldId id="468" r:id="rId123"/>
    <p:sldId id="469" r:id="rId124"/>
    <p:sldId id="470" r:id="rId125"/>
    <p:sldId id="471" r:id="rId126"/>
    <p:sldId id="472" r:id="rId127"/>
    <p:sldId id="388" r:id="rId128"/>
    <p:sldId id="421" r:id="rId129"/>
    <p:sldId id="422" r:id="rId130"/>
    <p:sldId id="423" r:id="rId131"/>
    <p:sldId id="424" r:id="rId132"/>
    <p:sldId id="425" r:id="rId133"/>
    <p:sldId id="426" r:id="rId134"/>
    <p:sldId id="427" r:id="rId135"/>
    <p:sldId id="428" r:id="rId136"/>
    <p:sldId id="429" r:id="rId137"/>
    <p:sldId id="430" r:id="rId138"/>
    <p:sldId id="431" r:id="rId139"/>
    <p:sldId id="432" r:id="rId140"/>
    <p:sldId id="433" r:id="rId141"/>
    <p:sldId id="434" r:id="rId142"/>
    <p:sldId id="435" r:id="rId143"/>
    <p:sldId id="436" r:id="rId144"/>
    <p:sldId id="437" r:id="rId145"/>
    <p:sldId id="438" r:id="rId146"/>
    <p:sldId id="439" r:id="rId147"/>
    <p:sldId id="440" r:id="rId148"/>
    <p:sldId id="441" r:id="rId149"/>
    <p:sldId id="442" r:id="rId150"/>
    <p:sldId id="443" r:id="rId151"/>
    <p:sldId id="444" r:id="rId152"/>
    <p:sldId id="445" r:id="rId153"/>
    <p:sldId id="446" r:id="rId154"/>
    <p:sldId id="415" r:id="rId155"/>
    <p:sldId id="416" r:id="rId156"/>
    <p:sldId id="417" r:id="rId157"/>
    <p:sldId id="418" r:id="rId158"/>
    <p:sldId id="419" r:id="rId159"/>
    <p:sldId id="420" r:id="rId16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ício do Terço" id="{EB3FDEF8-8AA4-4407-8FF9-125362F6158D}">
          <p14:sldIdLst>
            <p14:sldId id="525"/>
            <p14:sldId id="258"/>
            <p14:sldId id="259"/>
            <p14:sldId id="261"/>
            <p14:sldId id="262"/>
            <p14:sldId id="263"/>
            <p14:sldId id="264"/>
            <p14:sldId id="265"/>
            <p14:sldId id="269"/>
            <p14:sldId id="273"/>
            <p14:sldId id="271"/>
            <p14:sldId id="260"/>
            <p14:sldId id="272"/>
            <p14:sldId id="274"/>
            <p14:sldId id="275"/>
            <p14:sldId id="276"/>
            <p14:sldId id="277"/>
            <p14:sldId id="266"/>
          </p14:sldIdLst>
        </p14:section>
        <p14:section name="1ª Dezena" id="{FFA40C4C-7E9F-43D4-9B47-7CA26A1563B9}">
          <p14:sldIdLst>
            <p14:sldId id="267"/>
            <p14:sldId id="281"/>
            <p14:sldId id="282"/>
            <p14:sldId id="283"/>
            <p14:sldId id="284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285"/>
            <p14:sldId id="286"/>
          </p14:sldIdLst>
        </p14:section>
        <p14:section name="2ª Dezena" id="{F4266227-4D8E-4AE3-B3C6-25CC86746422}">
          <p14:sldIdLst>
            <p14:sldId id="307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</p14:sldIdLst>
        </p14:section>
        <p14:section name="3ª Dezena" id="{A5D90E0F-2AD9-4335-B6F7-4F6898F17F5D}">
          <p14:sldIdLst>
            <p14:sldId id="334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</p14:sldIdLst>
        </p14:section>
        <p14:section name="4ª Dezena" id="{6854C261-4F79-4E9A-B83C-A14647D50FEE}">
          <p14:sldIdLst>
            <p14:sldId id="361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</p14:sldIdLst>
        </p14:section>
        <p14:section name="5ª Dezena" id="{4243EBF5-6A85-4139-840F-B3D904ABFCAB}">
          <p14:sldIdLst>
            <p14:sldId id="388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</p14:sldIdLst>
        </p14:section>
        <p14:section name="Final" id="{8CDCA3F2-316B-42A8-AD97-42AD7DBA8910}">
          <p14:sldIdLst>
            <p14:sldId id="415"/>
            <p14:sldId id="416"/>
            <p14:sldId id="417"/>
            <p14:sldId id="418"/>
            <p14:sldId id="419"/>
            <p14:sldId id="4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91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41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24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67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28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11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15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18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86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7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58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73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Início do Terço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25015" y="1414914"/>
            <a:ext cx="9230627" cy="5390147"/>
          </a:xfrm>
        </p:spPr>
        <p:txBody>
          <a:bodyPr>
            <a:noAutofit/>
          </a:bodyPr>
          <a:lstStyle/>
          <a:p>
            <a:r>
              <a:rPr lang="pt-BR" sz="8000" b="1" dirty="0" smtClean="0"/>
              <a:t> Sinal da Cruz:</a:t>
            </a:r>
          </a:p>
          <a:p>
            <a:pPr marL="0" indent="0">
              <a:buNone/>
            </a:pPr>
            <a:r>
              <a:rPr lang="pt-BR" sz="8000" dirty="0" smtClean="0"/>
              <a:t>Em nome do Pai, do Filho e do Espírito Santo. </a:t>
            </a:r>
            <a:r>
              <a:rPr lang="pt-BR" sz="8000" b="1" i="1" u="sng" dirty="0"/>
              <a:t>Amém</a:t>
            </a:r>
            <a:r>
              <a:rPr lang="pt-BR" sz="8000" b="1" i="1" u="sng" dirty="0" smtClean="0"/>
              <a:t>.</a:t>
            </a:r>
            <a:endParaRPr lang="pt-BR" sz="8000" b="1" i="1" u="sng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7" y="1463040"/>
            <a:ext cx="2549191" cy="527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0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/>
              <a:t>perdoai-nos as nossas ofensas assim como nós perdoamos a quem nos tem ofendido,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326941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8800" b="1" i="1" u="sng" dirty="0">
                <a:solidFill>
                  <a:schemeClr val="bg1"/>
                </a:solidFill>
              </a:rPr>
              <a:t>4ª Dezena: Jesus Carrega a Cruz</a:t>
            </a:r>
            <a:endParaRPr lang="pt-BR" sz="88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000" b="1" i="1" dirty="0"/>
              <a:t>Meditação: </a:t>
            </a:r>
            <a:r>
              <a:rPr lang="pt-BR" sz="5000" dirty="0"/>
              <a:t>Jesus é forçado a carregar a pesada cruz até o Calvário, onde Ele será crucificado por nossos pecados.</a:t>
            </a:r>
            <a:endParaRPr lang="pt-BR" sz="50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37323"/>
            <a:ext cx="5558589" cy="42206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971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Pai </a:t>
            </a:r>
            <a:r>
              <a:rPr lang="pt-BR" sz="9600" b="1" i="1" u="sng" dirty="0" smtClean="0">
                <a:solidFill>
                  <a:schemeClr val="bg1"/>
                </a:solidFill>
              </a:rPr>
              <a:t>Nosso</a:t>
            </a:r>
            <a:r>
              <a:rPr lang="pt-BR" sz="9600" b="1" i="1" u="sng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/>
              <a:t>Pai Nosso que estais nos céus, santificado seja vosso nome, venha a nós o vosso reino,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55588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seja feita a vossa vontade assim na terra como no céu. O pão nosso de cada dia nos dai hoje, 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182721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/>
              <a:t>perdoai-nos as nossas ofensas assim como nós perdoamos a quem nos tem ofendido,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258193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e não nos deixeis cair em tentação, mas livrai-nos do mal. </a:t>
            </a:r>
            <a:r>
              <a:rPr lang="pt-BR" sz="9600" b="1" i="1" u="sng" dirty="0" smtClean="0"/>
              <a:t>Amém.</a:t>
            </a:r>
            <a:endParaRPr lang="pt-BR" sz="88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2456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(01)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84264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95176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02)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79840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8982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03)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61350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e não nos deixeis cair em tentação, mas livrai-nos do mal. </a:t>
            </a:r>
            <a:r>
              <a:rPr lang="pt-BR" sz="9600" b="1" i="1" u="sng" dirty="0" smtClean="0"/>
              <a:t>Amém.</a:t>
            </a:r>
            <a:endParaRPr lang="pt-BR" sz="88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116727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69015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04)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49391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16998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05)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76307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22236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06)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98517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1767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07)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27280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06321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08)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23045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(01)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38376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85497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09)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18741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32493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 smtClean="0">
                <a:solidFill>
                  <a:schemeClr val="bg1"/>
                </a:solidFill>
              </a:rPr>
              <a:t>(10)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4161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58965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Glória ao Pai, ao Filho e ao Espírito Santo. Como era no princípio, agora e sempre. </a:t>
            </a:r>
            <a:r>
              <a:rPr lang="pt-BR" sz="8000" b="1" i="1" u="sng" dirty="0"/>
              <a:t>Amém.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387174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Ó meu Jesus, perdoai-nos e livrai-nos do fogo do inferno; levai as almas todas para o Céu, principalmente as que mais precisarem.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19932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8800" b="1" i="1" u="sng" dirty="0">
                <a:solidFill>
                  <a:schemeClr val="bg1"/>
                </a:solidFill>
              </a:rPr>
              <a:t>5ª Dezena: A Crucificação e Morte de Jesus</a:t>
            </a:r>
            <a:endParaRPr lang="pt-BR" sz="88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000" b="1" i="1" dirty="0"/>
              <a:t>Meditação: </a:t>
            </a:r>
            <a:r>
              <a:rPr lang="pt-BR" sz="5000" dirty="0"/>
              <a:t>Jesus é crucificado no Calvário, oferecendo Sua vida como sacrifício pelo perdão de nossos pecados.</a:t>
            </a:r>
            <a:endParaRPr lang="pt-BR" sz="50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322"/>
            <a:ext cx="5558589" cy="42206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98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Pai </a:t>
            </a:r>
            <a:r>
              <a:rPr lang="pt-BR" sz="9600" b="1" i="1" u="sng" dirty="0" smtClean="0">
                <a:solidFill>
                  <a:schemeClr val="bg1"/>
                </a:solidFill>
              </a:rPr>
              <a:t>Nosso</a:t>
            </a:r>
            <a:r>
              <a:rPr lang="pt-BR" sz="9600" b="1" i="1" u="sng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/>
              <a:t>Pai Nosso que estais nos céus, santificado seja vosso nome, venha a nós o vosso reino,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22222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seja feita a vossa vontade assim na terra como no céu. O pão nosso de cada dia nos dai hoje, 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16365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412215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/>
              <a:t>perdoai-nos as nossas ofensas assim como nós perdoamos a quem nos tem ofendido,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123786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e não nos deixeis cair em tentação, mas livrai-nos do mal. </a:t>
            </a:r>
            <a:r>
              <a:rPr lang="pt-BR" sz="9600" b="1" i="1" u="sng" dirty="0" smtClean="0"/>
              <a:t>Amém.</a:t>
            </a:r>
            <a:endParaRPr lang="pt-BR" sz="88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69282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(01)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402810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07184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02)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96195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47763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03)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76044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26696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04)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44890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04584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02)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00447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05)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40296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7506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06)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49261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83113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07)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6305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420994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08)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88214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19479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09)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93851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8783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869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 smtClean="0">
                <a:solidFill>
                  <a:schemeClr val="bg1"/>
                </a:solidFill>
              </a:rPr>
              <a:t>(10)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41384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33801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Glória ao Pai, ao Filho e ao Espírito Santo. Como era no princípio, agora e sempre. </a:t>
            </a:r>
            <a:r>
              <a:rPr lang="pt-BR" sz="8000" b="1" i="1" u="sng" dirty="0"/>
              <a:t>Amém.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328365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Ó meu Jesus, perdoai-nos e livrai-nos do fogo do inferno; levai as almas todas para o Céu, principalmente as que mais precisarem.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99045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Agradecimento: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Infinitas graças vos damos, Soberana Rainha, pelos benefícios que todos os dias recebemos de vossas mãos </a:t>
            </a:r>
            <a:r>
              <a:rPr lang="pt-BR" sz="8000" dirty="0" smtClean="0"/>
              <a:t>liberais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173719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7200" dirty="0"/>
              <a:t>Dignai-vos, agora e para sempre, tomar-nos debaixo de vosso poderoso amparo e para mais vos alegrar </a:t>
            </a:r>
            <a:r>
              <a:rPr lang="pt-BR" sz="7200" dirty="0" smtClean="0"/>
              <a:t>vos </a:t>
            </a:r>
            <a:r>
              <a:rPr lang="pt-BR" sz="7200" dirty="0"/>
              <a:t>saudamos com uma Salve Rainha:</a:t>
            </a:r>
            <a:endParaRPr lang="pt-BR" sz="7200" dirty="0" smtClean="0"/>
          </a:p>
        </p:txBody>
      </p:sp>
    </p:spTree>
    <p:extLst>
      <p:ext uri="{BB962C8B-B14F-4D97-AF65-F5344CB8AC3E}">
        <p14:creationId xmlns:p14="http://schemas.microsoft.com/office/powerpoint/2010/main" val="54736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Salve Rainha: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Salve, Rainha, Mãe de misericórdia, vida, doçura e esperança nossa, Salve! A vós bradamos, os degredados filhos de Eva,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39748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/>
              <a:t>a vós suspiramos, gemendo e chorando neste vale de lágrimas! Eia, pois, Advogada nossa, </a:t>
            </a:r>
            <a:endParaRPr lang="pt-BR" sz="9600" dirty="0" smtClean="0"/>
          </a:p>
        </p:txBody>
      </p:sp>
    </p:spTree>
    <p:extLst>
      <p:ext uri="{BB962C8B-B14F-4D97-AF65-F5344CB8AC3E}">
        <p14:creationId xmlns:p14="http://schemas.microsoft.com/office/powerpoint/2010/main" val="39871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500" dirty="0" smtClean="0"/>
              <a:t>esses </a:t>
            </a:r>
            <a:r>
              <a:rPr lang="pt-BR" sz="8500" dirty="0"/>
              <a:t>vossos olhos misericordiosos a nós volvei</a:t>
            </a:r>
            <a:r>
              <a:rPr lang="pt-BR" sz="8500" dirty="0" smtClean="0"/>
              <a:t>, e </a:t>
            </a:r>
            <a:r>
              <a:rPr lang="pt-BR" sz="8500" dirty="0"/>
              <a:t>depois deste desterro mostrai-nos Jesus, bendito fruto do vosso ventre!</a:t>
            </a:r>
            <a:endParaRPr lang="pt-BR" sz="8500" dirty="0" smtClean="0"/>
          </a:p>
        </p:txBody>
      </p:sp>
    </p:spTree>
    <p:extLst>
      <p:ext uri="{BB962C8B-B14F-4D97-AF65-F5344CB8AC3E}">
        <p14:creationId xmlns:p14="http://schemas.microsoft.com/office/powerpoint/2010/main" val="341580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Ó clemente, ó piedosa, ó doce sempre Virgem Maria. Rogai por nós, Santa Mãe de Deus, para que sejamos dignos das promessas de Cristo. Amém.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13947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03)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65026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45384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Glória ao Pai, ao Filho e ao Espírito Santo. Como era no princípio, agora e sempre. </a:t>
            </a:r>
            <a:r>
              <a:rPr lang="pt-BR" sz="8000" b="1" i="1" u="sng" dirty="0"/>
              <a:t>Amém.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9865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1ª Dezena: A Agonia no Horto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000" b="1" i="1" dirty="0"/>
              <a:t>Meditação:</a:t>
            </a:r>
            <a:r>
              <a:rPr lang="pt-BR" sz="5000" dirty="0"/>
              <a:t> </a:t>
            </a:r>
            <a:r>
              <a:rPr lang="pt-BR" sz="5000" dirty="0"/>
              <a:t>Jesus ora no Horto das Oliveiras e suporta uma agonia tão intensa que Seu suor se torna como gotas de sangue.</a:t>
            </a:r>
            <a:endParaRPr lang="pt-BR" sz="50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637322"/>
            <a:ext cx="5558591" cy="42206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859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Creio: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 smtClean="0"/>
              <a:t>Creio em Deus Pai Todo-Poderoso, Criador do céu e da terra; e em Jesus Cristo, seu único Filho, nosso Senhor; 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7604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Pai </a:t>
            </a:r>
            <a:r>
              <a:rPr lang="pt-BR" sz="9600" b="1" i="1" u="sng" dirty="0" smtClean="0">
                <a:solidFill>
                  <a:schemeClr val="bg1"/>
                </a:solidFill>
              </a:rPr>
              <a:t>Nosso</a:t>
            </a:r>
            <a:r>
              <a:rPr lang="pt-BR" sz="9600" b="1" i="1" u="sng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/>
              <a:t>Pai Nosso que estais nos céus, santificado seja vosso nome, venha a nós o vosso reino,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5715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seja feita a vossa vontade assim na terra como no céu. O pão nosso de cada dia nos dai hoje, 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310204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/>
              <a:t>perdoai-nos as nossas ofensas assim como nós perdoamos a quem nos tem ofendido,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22194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e não nos deixeis cair em tentação, mas livrai-nos do mal. </a:t>
            </a:r>
            <a:r>
              <a:rPr lang="pt-BR" sz="9600" b="1" i="1" u="sng" dirty="0" smtClean="0"/>
              <a:t>Amém.</a:t>
            </a:r>
            <a:endParaRPr lang="pt-BR" sz="88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421255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(01)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96559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1088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02)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53418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13519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03)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48164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95316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que foi concebido pelo poder do Espí­rito Santo; nasceu da Virgem Maria, padeceu sob </a:t>
            </a:r>
            <a:r>
              <a:rPr lang="pt-BR" sz="9600" dirty="0" err="1" smtClean="0"/>
              <a:t>Pôncio</a:t>
            </a:r>
            <a:r>
              <a:rPr lang="pt-BR" sz="9600" dirty="0" smtClean="0"/>
              <a:t> Pilatos,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54014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04)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08028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59488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05)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59062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14241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06)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50788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43497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07)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31266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46625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08)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03053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32155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foi crucificado, morto e sepultado. Desceu à mansão dos mortos; ressuscitou ao terceiro dia;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122742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09)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20130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72981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 smtClean="0">
                <a:solidFill>
                  <a:schemeClr val="bg1"/>
                </a:solidFill>
              </a:rPr>
              <a:t>(10)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76339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48718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Glória ao Pai, ao Filho e ao Espírito Santo. Como era no princípio, agora e sempre. </a:t>
            </a:r>
            <a:r>
              <a:rPr lang="pt-BR" sz="8000" b="1" i="1" u="sng" dirty="0"/>
              <a:t>Amém.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08217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Ó meu Jesus, perdoai-nos e livrai-nos do fogo do inferno; levai as almas todas para o Céu, principalmente as que mais precisarem.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19733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2ª Dezena: A Flagelação de Jesus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000" b="1" i="1" dirty="0"/>
              <a:t>Meditação: </a:t>
            </a:r>
            <a:r>
              <a:rPr lang="pt-BR" sz="5000" dirty="0"/>
              <a:t>Jesus é cruelmente flagelado no Pretório de Pilatos, sofrendo dores indescritíveis por nossos pecados.</a:t>
            </a:r>
            <a:endParaRPr lang="pt-BR" sz="50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637322"/>
            <a:ext cx="5558591" cy="42206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130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Pai </a:t>
            </a:r>
            <a:r>
              <a:rPr lang="pt-BR" sz="9600" b="1" i="1" u="sng" dirty="0" smtClean="0">
                <a:solidFill>
                  <a:schemeClr val="bg1"/>
                </a:solidFill>
              </a:rPr>
              <a:t>Nosso</a:t>
            </a:r>
            <a:r>
              <a:rPr lang="pt-BR" sz="9600" b="1" i="1" u="sng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/>
              <a:t>Pai Nosso que estais nos céus, santificado seja vosso nome, venha a nós o vosso reino,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02943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seja feita a vossa vontade assim na terra como no céu. O pão nosso de cada dia nos dai hoje, 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399360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/>
              <a:t>perdoai-nos as nossas ofensas assim como nós perdoamos a quem nos tem ofendido,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283857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200" dirty="0" smtClean="0"/>
              <a:t>subiu aos céus, está sentado à direita de Deus Pai todo poderoso, donde há de vir a julgar os vivos e os mortos;</a:t>
            </a:r>
          </a:p>
        </p:txBody>
      </p:sp>
    </p:spTree>
    <p:extLst>
      <p:ext uri="{BB962C8B-B14F-4D97-AF65-F5344CB8AC3E}">
        <p14:creationId xmlns:p14="http://schemas.microsoft.com/office/powerpoint/2010/main" val="38366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e não nos deixeis cair em tentação, mas livrai-nos do mal. </a:t>
            </a:r>
            <a:r>
              <a:rPr lang="pt-BR" sz="9600" b="1" i="1" u="sng" dirty="0" smtClean="0"/>
              <a:t>Amém.</a:t>
            </a:r>
            <a:endParaRPr lang="pt-BR" sz="88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403919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(01)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424008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61882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02)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27890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7898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03)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425705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406501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04)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52889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33589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05)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94868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800" dirty="0" smtClean="0"/>
              <a:t>creio no Espí­rito Santo, na Santa Igreja Católica, na comunhão dos Santos,</a:t>
            </a:r>
          </a:p>
        </p:txBody>
      </p:sp>
    </p:spTree>
    <p:extLst>
      <p:ext uri="{BB962C8B-B14F-4D97-AF65-F5344CB8AC3E}">
        <p14:creationId xmlns:p14="http://schemas.microsoft.com/office/powerpoint/2010/main" val="66681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96207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06)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33724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407632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07)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55939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13159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08)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06048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6086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09)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56128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95630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 smtClean="0">
                <a:solidFill>
                  <a:schemeClr val="bg1"/>
                </a:solidFill>
              </a:rPr>
              <a:t>(10)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42684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na remissão dos pecados, na ressurreição da carne, na vida eterna. </a:t>
            </a:r>
            <a:r>
              <a:rPr lang="pt-BR" sz="9600" b="1" i="1" u="sng" dirty="0"/>
              <a:t>Amém.</a:t>
            </a:r>
            <a:endParaRPr lang="pt-BR" sz="8800" b="1" i="1" u="sng" dirty="0"/>
          </a:p>
        </p:txBody>
      </p:sp>
    </p:spTree>
    <p:extLst>
      <p:ext uri="{BB962C8B-B14F-4D97-AF65-F5344CB8AC3E}">
        <p14:creationId xmlns:p14="http://schemas.microsoft.com/office/powerpoint/2010/main" val="3368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8937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Glória ao Pai, ao Filho e ao Espírito Santo. Como era no princípio, agora e sempre. </a:t>
            </a:r>
            <a:r>
              <a:rPr lang="pt-BR" sz="8000" b="1" i="1" u="sng" dirty="0"/>
              <a:t>Amém.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312726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Ó meu Jesus, perdoai-nos e livrai-nos do fogo do inferno; levai as almas todas para o Céu, principalmente as que mais precisarem.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57961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000" b="1" i="1" u="sng" dirty="0">
                <a:solidFill>
                  <a:schemeClr val="bg1"/>
                </a:solidFill>
              </a:rPr>
              <a:t>3ª Dezena: A Coroação de Espinhos</a:t>
            </a:r>
            <a:endParaRPr lang="pt-BR" sz="90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000" b="1" i="1" dirty="0"/>
              <a:t>Meditação: </a:t>
            </a:r>
            <a:r>
              <a:rPr lang="pt-BR" sz="5000" dirty="0"/>
              <a:t>Jesus é coroado de espinhos e zombado pelos soldados, suportando humilhações por nossa redenção.</a:t>
            </a:r>
            <a:endParaRPr lang="pt-BR" sz="50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322"/>
            <a:ext cx="5558589" cy="42206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76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Pai </a:t>
            </a:r>
            <a:r>
              <a:rPr lang="pt-BR" sz="9600" b="1" i="1" u="sng" dirty="0" smtClean="0">
                <a:solidFill>
                  <a:schemeClr val="bg1"/>
                </a:solidFill>
              </a:rPr>
              <a:t>Nosso</a:t>
            </a:r>
            <a:r>
              <a:rPr lang="pt-BR" sz="9600" b="1" i="1" u="sng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/>
              <a:t>Pai Nosso que estais nos céus, santificado seja vosso nome, venha a nós o vosso reino,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9858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seja feita a vossa vontade assim na terra como no céu. O pão nosso de cada dia nos dai hoje, 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38637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/>
              <a:t>perdoai-nos as nossas ofensas assim como nós perdoamos a quem nos tem ofendido,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7188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e não nos deixeis cair em tentação, mas livrai-nos do mal. </a:t>
            </a:r>
            <a:r>
              <a:rPr lang="pt-BR" sz="9600" b="1" i="1" u="sng" dirty="0" smtClean="0"/>
              <a:t>Amém.</a:t>
            </a:r>
            <a:endParaRPr lang="pt-BR" sz="88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124055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(01)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531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12595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Pai Nosso: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/>
              <a:t>Pai Nosso que estais nos céus, santificado seja vosso nome, venha a nós o vosso reino,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04822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02)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02116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57428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03)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90987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407105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04)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77030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07304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05)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44792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6270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06)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34136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45736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seja feita a vossa vontade assim na terra como no céu. O pão nosso de cada dia nos dai hoje, 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13199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07)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52625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84795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08)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73152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03595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>
                <a:solidFill>
                  <a:schemeClr val="bg1"/>
                </a:solidFill>
              </a:rPr>
              <a:t>(</a:t>
            </a:r>
            <a:r>
              <a:rPr lang="pt-BR" sz="2000" b="1" i="1" dirty="0" smtClean="0">
                <a:solidFill>
                  <a:schemeClr val="bg1"/>
                </a:solidFill>
              </a:rPr>
              <a:t>09)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49729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18043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Ave Maria:</a:t>
            </a:r>
            <a:r>
              <a:rPr lang="pt-BR" sz="9600" b="1" i="1" dirty="0">
                <a:solidFill>
                  <a:schemeClr val="bg1"/>
                </a:solidFill>
              </a:rPr>
              <a:t>                       </a:t>
            </a:r>
            <a:r>
              <a:rPr lang="pt-BR" sz="2000" b="1" i="1" dirty="0" smtClean="0">
                <a:solidFill>
                  <a:schemeClr val="bg1"/>
                </a:solidFill>
              </a:rPr>
              <a:t>(10)</a:t>
            </a:r>
            <a:endParaRPr lang="pt-BR" sz="9600" b="1" i="1" u="sng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95635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71983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Glória ao Pai, ao Filho e ao Espírito Santo. Como era no princípio, agora e sempre. </a:t>
            </a:r>
            <a:r>
              <a:rPr lang="pt-BR" sz="8000" b="1" i="1" u="sng" dirty="0"/>
              <a:t>Amém.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145904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>
                <a:solidFill>
                  <a:schemeClr val="bg1"/>
                </a:solidFill>
              </a:rPr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Ó meu Jesus, perdoai-nos e livrai-nos do fogo do inferno; levai as almas todas para o Céu, principalmente as que mais precisarem.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379204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4278</Words>
  <Application>Microsoft Office PowerPoint</Application>
  <PresentationFormat>Widescreen</PresentationFormat>
  <Paragraphs>239</Paragraphs>
  <Slides>159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159</vt:i4>
      </vt:variant>
    </vt:vector>
  </HeadingPairs>
  <TitlesOfParts>
    <vt:vector size="163" baseType="lpstr">
      <vt:lpstr>Arial</vt:lpstr>
      <vt:lpstr>Calibri</vt:lpstr>
      <vt:lpstr>Calibri Light</vt:lpstr>
      <vt:lpstr>Tema do Office</vt:lpstr>
      <vt:lpstr>Início do Terço </vt:lpstr>
      <vt:lpstr>Creio: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Glória:</vt:lpstr>
      <vt:lpstr>1ª Dezena: A Agonia no Horto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2ª Dezena: A Flagelação de Jesus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3ª Dezena: A Coroação de Espinhos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4ª Dezena: Jesus Carrega a Cruz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5ª Dezena: A Crucificação e Morte de Jesus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Agradecimento:</vt:lpstr>
      <vt:lpstr>Apresentação do PowerPoint</vt:lpstr>
      <vt:lpstr>Salve Rainha: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</dc:creator>
  <cp:lastModifiedBy>Fernando</cp:lastModifiedBy>
  <cp:revision>19</cp:revision>
  <dcterms:created xsi:type="dcterms:W3CDTF">2023-09-22T11:41:16Z</dcterms:created>
  <dcterms:modified xsi:type="dcterms:W3CDTF">2023-09-22T23:19:59Z</dcterms:modified>
</cp:coreProperties>
</file>