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64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9" r:id="rId10"/>
    <p:sldId id="273" r:id="rId11"/>
    <p:sldId id="271" r:id="rId12"/>
    <p:sldId id="260" r:id="rId13"/>
    <p:sldId id="272" r:id="rId14"/>
    <p:sldId id="421" r:id="rId15"/>
    <p:sldId id="422" r:id="rId16"/>
    <p:sldId id="423" r:id="rId17"/>
    <p:sldId id="424" r:id="rId18"/>
    <p:sldId id="266" r:id="rId19"/>
    <p:sldId id="554" r:id="rId20"/>
    <p:sldId id="281" r:id="rId21"/>
    <p:sldId id="282" r:id="rId22"/>
    <p:sldId id="283" r:id="rId23"/>
    <p:sldId id="284" r:id="rId24"/>
    <p:sldId id="287" r:id="rId25"/>
    <p:sldId id="288" r:id="rId26"/>
    <p:sldId id="425" r:id="rId27"/>
    <p:sldId id="426" r:id="rId28"/>
    <p:sldId id="427" r:id="rId29"/>
    <p:sldId id="428" r:id="rId30"/>
    <p:sldId id="429" r:id="rId31"/>
    <p:sldId id="430" r:id="rId32"/>
    <p:sldId id="431" r:id="rId33"/>
    <p:sldId id="432" r:id="rId34"/>
    <p:sldId id="433" r:id="rId35"/>
    <p:sldId id="434" r:id="rId36"/>
    <p:sldId id="435" r:id="rId37"/>
    <p:sldId id="436" r:id="rId38"/>
    <p:sldId id="437" r:id="rId39"/>
    <p:sldId id="438" r:id="rId40"/>
    <p:sldId id="439" r:id="rId41"/>
    <p:sldId id="440" r:id="rId42"/>
    <p:sldId id="441" r:id="rId43"/>
    <p:sldId id="442" r:id="rId44"/>
    <p:sldId id="285" r:id="rId45"/>
    <p:sldId id="286" r:id="rId46"/>
    <p:sldId id="555" r:id="rId47"/>
    <p:sldId id="560" r:id="rId48"/>
    <p:sldId id="561" r:id="rId49"/>
    <p:sldId id="562" r:id="rId50"/>
    <p:sldId id="563" r:id="rId51"/>
    <p:sldId id="564" r:id="rId52"/>
    <p:sldId id="565" r:id="rId53"/>
    <p:sldId id="566" r:id="rId54"/>
    <p:sldId id="567" r:id="rId55"/>
    <p:sldId id="568" r:id="rId56"/>
    <p:sldId id="569" r:id="rId57"/>
    <p:sldId id="570" r:id="rId58"/>
    <p:sldId id="571" r:id="rId59"/>
    <p:sldId id="572" r:id="rId60"/>
    <p:sldId id="573" r:id="rId61"/>
    <p:sldId id="574" r:id="rId62"/>
    <p:sldId id="575" r:id="rId63"/>
    <p:sldId id="576" r:id="rId64"/>
    <p:sldId id="577" r:id="rId65"/>
    <p:sldId id="578" r:id="rId66"/>
    <p:sldId id="579" r:id="rId67"/>
    <p:sldId id="580" r:id="rId68"/>
    <p:sldId id="581" r:id="rId69"/>
    <p:sldId id="582" r:id="rId70"/>
    <p:sldId id="583" r:id="rId71"/>
    <p:sldId id="584" r:id="rId72"/>
    <p:sldId id="585" r:id="rId73"/>
    <p:sldId id="556" r:id="rId74"/>
    <p:sldId id="586" r:id="rId75"/>
    <p:sldId id="587" r:id="rId76"/>
    <p:sldId id="588" r:id="rId77"/>
    <p:sldId id="589" r:id="rId78"/>
    <p:sldId id="590" r:id="rId79"/>
    <p:sldId id="591" r:id="rId80"/>
    <p:sldId id="592" r:id="rId81"/>
    <p:sldId id="593" r:id="rId82"/>
    <p:sldId id="594" r:id="rId83"/>
    <p:sldId id="595" r:id="rId84"/>
    <p:sldId id="596" r:id="rId85"/>
    <p:sldId id="597" r:id="rId86"/>
    <p:sldId id="598" r:id="rId87"/>
    <p:sldId id="599" r:id="rId88"/>
    <p:sldId id="600" r:id="rId89"/>
    <p:sldId id="601" r:id="rId90"/>
    <p:sldId id="602" r:id="rId91"/>
    <p:sldId id="603" r:id="rId92"/>
    <p:sldId id="604" r:id="rId93"/>
    <p:sldId id="605" r:id="rId94"/>
    <p:sldId id="606" r:id="rId95"/>
    <p:sldId id="607" r:id="rId96"/>
    <p:sldId id="608" r:id="rId97"/>
    <p:sldId id="609" r:id="rId98"/>
    <p:sldId id="610" r:id="rId99"/>
    <p:sldId id="611" r:id="rId100"/>
    <p:sldId id="557" r:id="rId101"/>
    <p:sldId id="612" r:id="rId102"/>
    <p:sldId id="613" r:id="rId103"/>
    <p:sldId id="614" r:id="rId104"/>
    <p:sldId id="615" r:id="rId105"/>
    <p:sldId id="616" r:id="rId106"/>
    <p:sldId id="617" r:id="rId107"/>
    <p:sldId id="618" r:id="rId108"/>
    <p:sldId id="619" r:id="rId109"/>
    <p:sldId id="620" r:id="rId110"/>
    <p:sldId id="621" r:id="rId111"/>
    <p:sldId id="622" r:id="rId112"/>
    <p:sldId id="623" r:id="rId113"/>
    <p:sldId id="624" r:id="rId114"/>
    <p:sldId id="625" r:id="rId115"/>
    <p:sldId id="626" r:id="rId116"/>
    <p:sldId id="627" r:id="rId117"/>
    <p:sldId id="628" r:id="rId118"/>
    <p:sldId id="629" r:id="rId119"/>
    <p:sldId id="630" r:id="rId120"/>
    <p:sldId id="631" r:id="rId121"/>
    <p:sldId id="632" r:id="rId122"/>
    <p:sldId id="633" r:id="rId123"/>
    <p:sldId id="634" r:id="rId124"/>
    <p:sldId id="635" r:id="rId125"/>
    <p:sldId id="636" r:id="rId126"/>
    <p:sldId id="637" r:id="rId127"/>
    <p:sldId id="559" r:id="rId128"/>
    <p:sldId id="638" r:id="rId129"/>
    <p:sldId id="639" r:id="rId130"/>
    <p:sldId id="640" r:id="rId131"/>
    <p:sldId id="641" r:id="rId132"/>
    <p:sldId id="642" r:id="rId133"/>
    <p:sldId id="643" r:id="rId134"/>
    <p:sldId id="644" r:id="rId135"/>
    <p:sldId id="645" r:id="rId136"/>
    <p:sldId id="646" r:id="rId137"/>
    <p:sldId id="647" r:id="rId138"/>
    <p:sldId id="648" r:id="rId139"/>
    <p:sldId id="649" r:id="rId140"/>
    <p:sldId id="650" r:id="rId141"/>
    <p:sldId id="651" r:id="rId142"/>
    <p:sldId id="652" r:id="rId143"/>
    <p:sldId id="653" r:id="rId144"/>
    <p:sldId id="654" r:id="rId145"/>
    <p:sldId id="655" r:id="rId146"/>
    <p:sldId id="656" r:id="rId147"/>
    <p:sldId id="657" r:id="rId148"/>
    <p:sldId id="658" r:id="rId149"/>
    <p:sldId id="659" r:id="rId150"/>
    <p:sldId id="660" r:id="rId151"/>
    <p:sldId id="661" r:id="rId152"/>
    <p:sldId id="662" r:id="rId153"/>
    <p:sldId id="663" r:id="rId154"/>
    <p:sldId id="415" r:id="rId155"/>
    <p:sldId id="416" r:id="rId156"/>
    <p:sldId id="417" r:id="rId157"/>
    <p:sldId id="418" r:id="rId158"/>
    <p:sldId id="419" r:id="rId159"/>
    <p:sldId id="420" r:id="rId16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ício do Terço" id="{EB3FDEF8-8AA4-4407-8FF9-125362F6158D}">
          <p14:sldIdLst>
            <p14:sldId id="664"/>
            <p14:sldId id="258"/>
            <p14:sldId id="259"/>
            <p14:sldId id="261"/>
            <p14:sldId id="262"/>
            <p14:sldId id="263"/>
            <p14:sldId id="264"/>
            <p14:sldId id="265"/>
            <p14:sldId id="269"/>
            <p14:sldId id="273"/>
            <p14:sldId id="271"/>
            <p14:sldId id="260"/>
            <p14:sldId id="272"/>
            <p14:sldId id="421"/>
            <p14:sldId id="422"/>
            <p14:sldId id="423"/>
            <p14:sldId id="424"/>
            <p14:sldId id="266"/>
          </p14:sldIdLst>
        </p14:section>
        <p14:section name="1ª Dezena" id="{FFA40C4C-7E9F-43D4-9B47-7CA26A1563B9}">
          <p14:sldIdLst>
            <p14:sldId id="554"/>
            <p14:sldId id="281"/>
            <p14:sldId id="282"/>
            <p14:sldId id="283"/>
            <p14:sldId id="284"/>
            <p14:sldId id="287"/>
            <p14:sldId id="288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  <p14:sldId id="285"/>
            <p14:sldId id="286"/>
          </p14:sldIdLst>
        </p14:section>
        <p14:section name="2ª Dezena" id="{F4266227-4D8E-4AE3-B3C6-25CC86746422}">
          <p14:sldIdLst>
            <p14:sldId id="555"/>
            <p14:sldId id="560"/>
            <p14:sldId id="561"/>
            <p14:sldId id="562"/>
            <p14:sldId id="563"/>
            <p14:sldId id="564"/>
            <p14:sldId id="565"/>
            <p14:sldId id="566"/>
            <p14:sldId id="567"/>
            <p14:sldId id="568"/>
            <p14:sldId id="569"/>
            <p14:sldId id="570"/>
            <p14:sldId id="571"/>
            <p14:sldId id="572"/>
            <p14:sldId id="573"/>
            <p14:sldId id="574"/>
            <p14:sldId id="575"/>
            <p14:sldId id="576"/>
            <p14:sldId id="577"/>
            <p14:sldId id="578"/>
            <p14:sldId id="579"/>
            <p14:sldId id="580"/>
            <p14:sldId id="581"/>
            <p14:sldId id="582"/>
            <p14:sldId id="583"/>
            <p14:sldId id="584"/>
            <p14:sldId id="585"/>
          </p14:sldIdLst>
        </p14:section>
        <p14:section name="3ª Dezena" id="{A5D90E0F-2AD9-4335-B6F7-4F6898F17F5D}">
          <p14:sldIdLst>
            <p14:sldId id="556"/>
            <p14:sldId id="586"/>
            <p14:sldId id="587"/>
            <p14:sldId id="588"/>
            <p14:sldId id="589"/>
            <p14:sldId id="590"/>
            <p14:sldId id="591"/>
            <p14:sldId id="592"/>
            <p14:sldId id="593"/>
            <p14:sldId id="594"/>
            <p14:sldId id="595"/>
            <p14:sldId id="596"/>
            <p14:sldId id="597"/>
            <p14:sldId id="598"/>
            <p14:sldId id="599"/>
            <p14:sldId id="600"/>
            <p14:sldId id="601"/>
            <p14:sldId id="602"/>
            <p14:sldId id="603"/>
            <p14:sldId id="604"/>
            <p14:sldId id="605"/>
            <p14:sldId id="606"/>
            <p14:sldId id="607"/>
            <p14:sldId id="608"/>
            <p14:sldId id="609"/>
            <p14:sldId id="610"/>
            <p14:sldId id="611"/>
          </p14:sldIdLst>
        </p14:section>
        <p14:section name="4ª Dezena" id="{6854C261-4F79-4E9A-B83C-A14647D50FEE}">
          <p14:sldIdLst>
            <p14:sldId id="557"/>
            <p14:sldId id="612"/>
            <p14:sldId id="613"/>
            <p14:sldId id="614"/>
            <p14:sldId id="615"/>
            <p14:sldId id="616"/>
            <p14:sldId id="617"/>
            <p14:sldId id="618"/>
            <p14:sldId id="619"/>
            <p14:sldId id="620"/>
            <p14:sldId id="621"/>
            <p14:sldId id="622"/>
            <p14:sldId id="623"/>
            <p14:sldId id="624"/>
            <p14:sldId id="625"/>
            <p14:sldId id="626"/>
            <p14:sldId id="627"/>
            <p14:sldId id="628"/>
            <p14:sldId id="629"/>
            <p14:sldId id="630"/>
            <p14:sldId id="631"/>
            <p14:sldId id="632"/>
            <p14:sldId id="633"/>
            <p14:sldId id="634"/>
            <p14:sldId id="635"/>
            <p14:sldId id="636"/>
            <p14:sldId id="637"/>
          </p14:sldIdLst>
        </p14:section>
        <p14:section name="5ª Dezena" id="{4243EBF5-6A85-4139-840F-B3D904ABFCAB}">
          <p14:sldIdLst>
            <p14:sldId id="559"/>
            <p14:sldId id="638"/>
            <p14:sldId id="639"/>
            <p14:sldId id="640"/>
            <p14:sldId id="641"/>
            <p14:sldId id="642"/>
            <p14:sldId id="643"/>
            <p14:sldId id="644"/>
            <p14:sldId id="645"/>
            <p14:sldId id="646"/>
            <p14:sldId id="647"/>
            <p14:sldId id="648"/>
            <p14:sldId id="649"/>
            <p14:sldId id="650"/>
            <p14:sldId id="651"/>
            <p14:sldId id="652"/>
            <p14:sldId id="653"/>
            <p14:sldId id="654"/>
            <p14:sldId id="655"/>
            <p14:sldId id="656"/>
            <p14:sldId id="657"/>
            <p14:sldId id="658"/>
            <p14:sldId id="659"/>
            <p14:sldId id="660"/>
            <p14:sldId id="661"/>
            <p14:sldId id="662"/>
            <p14:sldId id="663"/>
          </p14:sldIdLst>
        </p14:section>
        <p14:section name="Final" id="{8CDCA3F2-316B-42A8-AD97-42AD7DBA8910}">
          <p14:sldIdLst>
            <p14:sldId id="415"/>
            <p14:sldId id="416"/>
            <p14:sldId id="417"/>
            <p14:sldId id="418"/>
            <p14:sldId id="419"/>
            <p14:sldId id="42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8918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1417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024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679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728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11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159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018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865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71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6584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473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Início do Terço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25015" y="1414914"/>
            <a:ext cx="9230627" cy="5390147"/>
          </a:xfrm>
        </p:spPr>
        <p:txBody>
          <a:bodyPr>
            <a:noAutofit/>
          </a:bodyPr>
          <a:lstStyle/>
          <a:p>
            <a:r>
              <a:rPr lang="pt-BR" sz="8000" b="1" dirty="0" smtClean="0">
                <a:solidFill>
                  <a:schemeClr val="bg1"/>
                </a:solidFill>
              </a:rPr>
              <a:t> Sinal da Cruz:</a:t>
            </a:r>
          </a:p>
          <a:p>
            <a:pPr marL="0" indent="0">
              <a:buNone/>
            </a:pPr>
            <a:r>
              <a:rPr lang="pt-BR" sz="8000" dirty="0" smtClean="0">
                <a:solidFill>
                  <a:schemeClr val="bg1"/>
                </a:solidFill>
              </a:rPr>
              <a:t>Em nome do Pai, do Filho e do Espírito Santo. </a:t>
            </a:r>
            <a:r>
              <a:rPr lang="pt-BR" sz="8000" b="1" i="1" u="sng" dirty="0">
                <a:solidFill>
                  <a:schemeClr val="bg1"/>
                </a:solidFill>
              </a:rPr>
              <a:t>Amém</a:t>
            </a:r>
            <a:r>
              <a:rPr lang="pt-BR" sz="8000" b="1" i="1" u="sng" dirty="0" smtClean="0">
                <a:solidFill>
                  <a:schemeClr val="bg1"/>
                </a:solidFill>
              </a:rPr>
              <a:t>.</a:t>
            </a:r>
            <a:endParaRPr lang="pt-BR" sz="8000" b="1" i="1" u="sng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7" y="1463040"/>
            <a:ext cx="2549191" cy="527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9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>
                <a:solidFill>
                  <a:schemeClr val="bg1"/>
                </a:solidFill>
              </a:rPr>
              <a:t>perdoai-nos as nossas ofensas assim como nós perdoamos a quem nos tem ofendido,</a:t>
            </a:r>
            <a:endParaRPr lang="pt-BR" sz="8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41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" y="0"/>
            <a:ext cx="12192001" cy="2603634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8800" b="1" i="1" u="sng" dirty="0"/>
              <a:t>4ª Dezena: A Assunção de Nossa Senhora ao Céu</a:t>
            </a:r>
            <a:endParaRPr lang="pt-BR" sz="88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58589" y="2637322"/>
            <a:ext cx="6633411" cy="4220678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5000" b="1" i="1" dirty="0">
                <a:solidFill>
                  <a:schemeClr val="bg1"/>
                </a:solidFill>
              </a:rPr>
              <a:t>Meditação: </a:t>
            </a:r>
            <a:r>
              <a:rPr lang="pt-BR" sz="5000" dirty="0">
                <a:solidFill>
                  <a:schemeClr val="bg1"/>
                </a:solidFill>
              </a:rPr>
              <a:t>Maria é assumida ao céu, corpo e alma, em antecipação à nossa ressurreição e vida eterna.</a:t>
            </a:r>
            <a:endParaRPr lang="pt-BR" sz="5000" dirty="0" smtClean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5973"/>
            <a:ext cx="5558589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4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Pai </a:t>
            </a:r>
            <a:r>
              <a:rPr lang="pt-BR" sz="9600" b="1" i="1" u="sng" dirty="0" smtClean="0"/>
              <a:t>Nosso</a:t>
            </a:r>
            <a:r>
              <a:rPr lang="pt-BR" sz="9600" b="1" i="1" u="sng" dirty="0"/>
              <a:t>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>
                <a:solidFill>
                  <a:schemeClr val="bg1"/>
                </a:solidFill>
              </a:rPr>
              <a:t>Pai Nosso que estais nos céus, santificado seja vosso nome, venha a nós o vosso reino,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3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4813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>
                <a:solidFill>
                  <a:schemeClr val="bg1"/>
                </a:solidFill>
              </a:rPr>
              <a:t>seja feita a vossa vontade assim na terra como no céu. O pão nosso de cada dia nos dai hoje, </a:t>
            </a:r>
            <a:endParaRPr lang="pt-BR" sz="8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1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>
                <a:solidFill>
                  <a:schemeClr val="bg1"/>
                </a:solidFill>
              </a:rPr>
              <a:t>perdoai-nos as nossas ofensas assim como nós </a:t>
            </a:r>
            <a:r>
              <a:rPr lang="pt-BR" sz="9600" dirty="0" smtClean="0">
                <a:solidFill>
                  <a:schemeClr val="bg1"/>
                </a:solidFill>
              </a:rPr>
              <a:t>perdoamos </a:t>
            </a:r>
            <a:r>
              <a:rPr lang="pt-BR" sz="9600" dirty="0">
                <a:solidFill>
                  <a:schemeClr val="bg1"/>
                </a:solidFill>
              </a:rPr>
              <a:t>a quem nos tem ofendido,</a:t>
            </a:r>
            <a:endParaRPr lang="pt-BR" sz="8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7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>
                <a:solidFill>
                  <a:schemeClr val="bg1"/>
                </a:solidFill>
              </a:rPr>
              <a:t>e não nos deixeis cair em tentação, mas livrai-nos do mal. </a:t>
            </a:r>
            <a:r>
              <a:rPr lang="pt-BR" sz="9600" b="1" i="1" u="sng" dirty="0" smtClean="0">
                <a:solidFill>
                  <a:schemeClr val="bg1"/>
                </a:solidFill>
              </a:rPr>
              <a:t>Amém.</a:t>
            </a:r>
            <a:endParaRPr lang="pt-BR" sz="8800" b="1" i="1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27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 smtClean="0"/>
              <a:t>Ave Maria:</a:t>
            </a:r>
            <a:r>
              <a:rPr lang="pt-BR" sz="9600" b="1" i="1" dirty="0" smtClean="0"/>
              <a:t>                       </a:t>
            </a:r>
            <a:r>
              <a:rPr lang="pt-BR" sz="2000" b="1" i="1" dirty="0" smtClean="0"/>
              <a:t>(01)</a:t>
            </a:r>
            <a:endParaRPr lang="pt-BR" sz="9600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14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(02)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32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2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(03)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8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>
                <a:solidFill>
                  <a:schemeClr val="bg1"/>
                </a:solidFill>
              </a:rPr>
              <a:t>e não nos deixeis cair em tentação, mas livrai-nos do mal. </a:t>
            </a:r>
            <a:r>
              <a:rPr lang="pt-BR" sz="9600" b="1" i="1" u="sng" dirty="0" smtClean="0">
                <a:solidFill>
                  <a:schemeClr val="bg1"/>
                </a:solidFill>
              </a:rPr>
              <a:t>Amém.</a:t>
            </a:r>
            <a:endParaRPr lang="pt-BR" sz="8800" b="1" i="1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7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(04)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0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(05)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8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04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06)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73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40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07)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6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0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08)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19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01)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76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7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09)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05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03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(10)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36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70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Glória: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>
                <a:solidFill>
                  <a:schemeClr val="bg1"/>
                </a:solidFill>
              </a:rPr>
              <a:t>Glória ao Pai, ao Filho e ao Espírito Santo. Como era no princípio, agora e sempre. </a:t>
            </a:r>
            <a:r>
              <a:rPr lang="pt-BR" sz="8000" b="1" i="1" u="sng" dirty="0">
                <a:solidFill>
                  <a:schemeClr val="bg1"/>
                </a:solidFill>
              </a:rPr>
              <a:t>Amém.</a:t>
            </a:r>
            <a:endParaRPr lang="pt-BR" sz="7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00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Oração: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>
                <a:solidFill>
                  <a:schemeClr val="bg1"/>
                </a:solidFill>
              </a:rPr>
              <a:t>Ó meu Jesus, perdoai-nos e livrai-nos do fogo do inferno; levai as almas todas para o Céu, principalmente as que mais precisarem.</a:t>
            </a:r>
            <a:endParaRPr lang="pt-BR" sz="7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85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" y="0"/>
            <a:ext cx="12192001" cy="2117558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7300" b="1" i="1" u="sng" dirty="0"/>
              <a:t>5ª Dezena: A Coroação de Maria como Rainha do Céu e da Terra</a:t>
            </a:r>
            <a:endParaRPr lang="pt-BR" sz="73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58589" y="2117558"/>
            <a:ext cx="6633411" cy="4740442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5600" b="1" i="1" dirty="0">
                <a:solidFill>
                  <a:schemeClr val="bg1"/>
                </a:solidFill>
              </a:rPr>
              <a:t>Meditação: </a:t>
            </a:r>
            <a:r>
              <a:rPr lang="pt-BR" sz="5600" dirty="0">
                <a:solidFill>
                  <a:schemeClr val="bg1"/>
                </a:solidFill>
              </a:rPr>
              <a:t>Maria é coroada como Rainha do Céu e da Terra, e intercede por nós diante de seu Filho.</a:t>
            </a:r>
            <a:endParaRPr lang="pt-BR" sz="5600" dirty="0" smtClean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" r="2895"/>
          <a:stretch/>
        </p:blipFill>
        <p:spPr>
          <a:xfrm>
            <a:off x="0" y="2165684"/>
            <a:ext cx="5558589" cy="469231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0515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Pai </a:t>
            </a:r>
            <a:r>
              <a:rPr lang="pt-BR" sz="9600" b="1" i="1" u="sng" dirty="0" smtClean="0"/>
              <a:t>Nosso</a:t>
            </a:r>
            <a:r>
              <a:rPr lang="pt-BR" sz="9600" b="1" i="1" u="sng" dirty="0"/>
              <a:t>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>
                <a:solidFill>
                  <a:schemeClr val="bg1"/>
                </a:solidFill>
              </a:rPr>
              <a:t>Pai Nosso que estais nos céus, santificado seja vosso nome, venha a nós o vosso reino,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0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4813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>
                <a:solidFill>
                  <a:schemeClr val="bg1"/>
                </a:solidFill>
              </a:rPr>
              <a:t>seja feita a vossa vontade assim na terra como no céu. O pão nosso de cada dia nos dai hoje, </a:t>
            </a:r>
            <a:endParaRPr lang="pt-BR" sz="8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75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pt-BR" sz="8500" dirty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Amém.</a:t>
            </a:r>
          </a:p>
        </p:txBody>
      </p:sp>
    </p:spTree>
    <p:extLst>
      <p:ext uri="{BB962C8B-B14F-4D97-AF65-F5344CB8AC3E}">
        <p14:creationId xmlns:p14="http://schemas.microsoft.com/office/powerpoint/2010/main" val="412215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>
                <a:solidFill>
                  <a:schemeClr val="bg1"/>
                </a:solidFill>
              </a:rPr>
              <a:t>perdoai-nos as nossas ofensas assim como nós </a:t>
            </a:r>
            <a:r>
              <a:rPr lang="pt-BR" sz="9600" dirty="0" smtClean="0">
                <a:solidFill>
                  <a:schemeClr val="bg1"/>
                </a:solidFill>
              </a:rPr>
              <a:t>perdoamos </a:t>
            </a:r>
            <a:r>
              <a:rPr lang="pt-BR" sz="9600" dirty="0">
                <a:solidFill>
                  <a:schemeClr val="bg1"/>
                </a:solidFill>
              </a:rPr>
              <a:t>a quem nos tem ofendido,</a:t>
            </a:r>
            <a:endParaRPr lang="pt-BR" sz="8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04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>
                <a:solidFill>
                  <a:schemeClr val="bg1"/>
                </a:solidFill>
              </a:rPr>
              <a:t>e não nos deixeis cair em tentação, mas livrai-nos do mal. </a:t>
            </a:r>
            <a:r>
              <a:rPr lang="pt-BR" sz="9600" b="1" i="1" u="sng" dirty="0" smtClean="0">
                <a:solidFill>
                  <a:schemeClr val="bg1"/>
                </a:solidFill>
              </a:rPr>
              <a:t>Amém.</a:t>
            </a:r>
            <a:endParaRPr lang="pt-BR" sz="8800" b="1" i="1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94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 smtClean="0"/>
              <a:t>Ave Maria:</a:t>
            </a:r>
            <a:r>
              <a:rPr lang="pt-BR" sz="9600" b="1" i="1" dirty="0" smtClean="0"/>
              <a:t>                       </a:t>
            </a:r>
            <a:r>
              <a:rPr lang="pt-BR" sz="2000" b="1" i="1" dirty="0" smtClean="0"/>
              <a:t>(01)</a:t>
            </a:r>
            <a:endParaRPr lang="pt-BR" sz="9600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66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91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(02)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84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6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(03)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58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83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(04)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6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9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02)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69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(05)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52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03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06)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0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93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07)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68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4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08)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07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5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09)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44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34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pt-BR" sz="8500" dirty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Amém.</a:t>
            </a:r>
          </a:p>
        </p:txBody>
      </p:sp>
    </p:spTree>
    <p:extLst>
      <p:ext uri="{BB962C8B-B14F-4D97-AF65-F5344CB8AC3E}">
        <p14:creationId xmlns:p14="http://schemas.microsoft.com/office/powerpoint/2010/main" val="417199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(10)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3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0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Glória: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>
                <a:solidFill>
                  <a:schemeClr val="bg1"/>
                </a:solidFill>
              </a:rPr>
              <a:t>Glória ao Pai, ao Filho e ao Espírito Santo. Como era no princípio, agora e sempre. </a:t>
            </a:r>
            <a:r>
              <a:rPr lang="pt-BR" sz="8000" b="1" i="1" u="sng" dirty="0">
                <a:solidFill>
                  <a:schemeClr val="bg1"/>
                </a:solidFill>
              </a:rPr>
              <a:t>Amém.</a:t>
            </a:r>
            <a:endParaRPr lang="pt-BR" sz="7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Oração: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>
                <a:solidFill>
                  <a:schemeClr val="bg1"/>
                </a:solidFill>
              </a:rPr>
              <a:t>Ó meu Jesus, perdoai-nos e livrai-nos do fogo do inferno; levai as almas todas para o Céu, principalmente as que mais precisarem.</a:t>
            </a:r>
            <a:endParaRPr lang="pt-BR" sz="7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22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Agradecimento: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>
                <a:solidFill>
                  <a:schemeClr val="bg1"/>
                </a:solidFill>
              </a:rPr>
              <a:t>Infinitas graças vos damos, Soberana Rainha, pelos benefícios que todos os dias recebemos de vossas mãos </a:t>
            </a:r>
            <a:r>
              <a:rPr lang="pt-BR" sz="8000" dirty="0" smtClean="0">
                <a:solidFill>
                  <a:schemeClr val="bg1"/>
                </a:solidFill>
              </a:rPr>
              <a:t>liberais</a:t>
            </a:r>
            <a:endParaRPr lang="pt-BR" sz="7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9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7200" dirty="0">
                <a:solidFill>
                  <a:schemeClr val="bg1"/>
                </a:solidFill>
              </a:rPr>
              <a:t>Dignai-vos, agora e para sempre, tomar-nos debaixo de vosso poderoso amparo e para mais vos alegrar </a:t>
            </a:r>
            <a:r>
              <a:rPr lang="pt-BR" sz="7200" dirty="0" smtClean="0">
                <a:solidFill>
                  <a:schemeClr val="bg1"/>
                </a:solidFill>
              </a:rPr>
              <a:t>vos </a:t>
            </a:r>
            <a:r>
              <a:rPr lang="pt-BR" sz="7200" dirty="0">
                <a:solidFill>
                  <a:schemeClr val="bg1"/>
                </a:solidFill>
              </a:rPr>
              <a:t>saudamos com uma Salve Rainha:</a:t>
            </a:r>
            <a:endParaRPr lang="pt-BR" sz="7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36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Salve Rainha: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>
                <a:solidFill>
                  <a:schemeClr val="bg1"/>
                </a:solidFill>
              </a:rPr>
              <a:t>Salve, Rainha, Mãe de misericórdia, vida, doçura e esperança nossa, Salve! A vós bradamos, os degredados filhos de Eva,</a:t>
            </a:r>
            <a:endParaRPr lang="pt-BR" sz="7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48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>
                <a:solidFill>
                  <a:schemeClr val="bg1"/>
                </a:solidFill>
              </a:rPr>
              <a:t>a vós suspiramos, gemendo e chorando neste vale de lágrimas! Eia, pois, Advogada nossa, </a:t>
            </a:r>
            <a:endParaRPr lang="pt-BR" sz="9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10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500" dirty="0" smtClean="0">
                <a:solidFill>
                  <a:schemeClr val="bg1"/>
                </a:solidFill>
              </a:rPr>
              <a:t>esses </a:t>
            </a:r>
            <a:r>
              <a:rPr lang="pt-BR" sz="8500" dirty="0">
                <a:solidFill>
                  <a:schemeClr val="bg1"/>
                </a:solidFill>
              </a:rPr>
              <a:t>vossos olhos misericordiosos a nós volvei</a:t>
            </a:r>
            <a:r>
              <a:rPr lang="pt-BR" sz="8500" dirty="0" smtClean="0">
                <a:solidFill>
                  <a:schemeClr val="bg1"/>
                </a:solidFill>
              </a:rPr>
              <a:t>, e </a:t>
            </a:r>
            <a:r>
              <a:rPr lang="pt-BR" sz="8500" dirty="0">
                <a:solidFill>
                  <a:schemeClr val="bg1"/>
                </a:solidFill>
              </a:rPr>
              <a:t>depois deste desterro mostrai-nos Jesus, bendito fruto do vosso ventre!</a:t>
            </a:r>
            <a:endParaRPr lang="pt-BR" sz="8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80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>
                <a:solidFill>
                  <a:schemeClr val="bg1"/>
                </a:solidFill>
              </a:rPr>
              <a:t>Ó clemente, ó piedosa, ó doce sempre Virgem Maria. Rogai por nós, Santa Mãe de Deus, para que sejamos dignos das promessas de Cristo. Amém.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47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03)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4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pt-BR" sz="8500" dirty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Amém.</a:t>
            </a:r>
          </a:p>
        </p:txBody>
      </p:sp>
    </p:spTree>
    <p:extLst>
      <p:ext uri="{BB962C8B-B14F-4D97-AF65-F5344CB8AC3E}">
        <p14:creationId xmlns:p14="http://schemas.microsoft.com/office/powerpoint/2010/main" val="238247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Glória: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>
                <a:solidFill>
                  <a:schemeClr val="bg1"/>
                </a:solidFill>
              </a:rPr>
              <a:t>Glória ao Pai, ao Filho e ao Espírito Santo. Como era no princípio, agora e sempre. </a:t>
            </a:r>
            <a:r>
              <a:rPr lang="pt-BR" sz="8000" b="1" i="1" u="sng" dirty="0">
                <a:solidFill>
                  <a:schemeClr val="bg1"/>
                </a:solidFill>
              </a:rPr>
              <a:t>Amém.</a:t>
            </a:r>
            <a:endParaRPr lang="pt-BR" sz="7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58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" y="0"/>
            <a:ext cx="12192001" cy="2603634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1ª Dezena: A Ressurreição de Jesus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58589" y="2637322"/>
            <a:ext cx="6633411" cy="42206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5000" b="1" i="1" dirty="0">
                <a:solidFill>
                  <a:schemeClr val="bg1"/>
                </a:solidFill>
              </a:rPr>
              <a:t>Meditação:</a:t>
            </a:r>
            <a:r>
              <a:rPr lang="pt-BR" sz="5000" dirty="0">
                <a:solidFill>
                  <a:schemeClr val="bg1"/>
                </a:solidFill>
              </a:rPr>
              <a:t> </a:t>
            </a:r>
            <a:r>
              <a:rPr lang="pt-BR" sz="5000" dirty="0">
                <a:solidFill>
                  <a:schemeClr val="bg1"/>
                </a:solidFill>
              </a:rPr>
              <a:t>Jesus ressuscita dos mortos, vencendo o pecado e a morte, e trazendo a esperança da vida eterna.</a:t>
            </a:r>
            <a:endParaRPr lang="pt-BR" sz="5000" dirty="0" smtClean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322"/>
            <a:ext cx="5558589" cy="422067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930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Creio: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 smtClean="0">
                <a:solidFill>
                  <a:schemeClr val="bg1"/>
                </a:solidFill>
              </a:rPr>
              <a:t>Creio em Deus Pai Todo-Poderoso, Criador do céu e da terra; e em Jesus Cristo, seu único Filho, nosso Senhor; </a:t>
            </a:r>
            <a:endParaRPr lang="pt-BR" sz="7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43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Pai </a:t>
            </a:r>
            <a:r>
              <a:rPr lang="pt-BR" sz="9600" b="1" i="1" u="sng" dirty="0" smtClean="0"/>
              <a:t>Nosso</a:t>
            </a:r>
            <a:r>
              <a:rPr lang="pt-BR" sz="9600" b="1" i="1" u="sng" dirty="0"/>
              <a:t>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>
                <a:solidFill>
                  <a:schemeClr val="bg1"/>
                </a:solidFill>
              </a:rPr>
              <a:t>Pai Nosso que estais nos céus, santificado seja vosso nome, venha a nós o vosso reino,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5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4813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>
                <a:solidFill>
                  <a:schemeClr val="bg1"/>
                </a:solidFill>
              </a:rPr>
              <a:t>seja feita a vossa vontade assim na terra como no céu. O pão nosso de cada dia nos dai hoje, </a:t>
            </a:r>
            <a:endParaRPr lang="pt-BR" sz="8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4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>
                <a:solidFill>
                  <a:schemeClr val="bg1"/>
                </a:solidFill>
              </a:rPr>
              <a:t>perdoai-nos as nossas ofensas assim como nós </a:t>
            </a:r>
            <a:r>
              <a:rPr lang="pt-BR" sz="9600" dirty="0" smtClean="0">
                <a:solidFill>
                  <a:schemeClr val="bg1"/>
                </a:solidFill>
              </a:rPr>
              <a:t>perdoamos </a:t>
            </a:r>
            <a:r>
              <a:rPr lang="pt-BR" sz="9600" dirty="0">
                <a:solidFill>
                  <a:schemeClr val="bg1"/>
                </a:solidFill>
              </a:rPr>
              <a:t>a quem nos tem ofendido,</a:t>
            </a:r>
            <a:endParaRPr lang="pt-BR" sz="8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49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>
                <a:solidFill>
                  <a:schemeClr val="bg1"/>
                </a:solidFill>
              </a:rPr>
              <a:t>e não nos deixeis cair em tentação, mas livrai-nos do mal. </a:t>
            </a:r>
            <a:r>
              <a:rPr lang="pt-BR" sz="9600" b="1" i="1" u="sng" dirty="0" smtClean="0">
                <a:solidFill>
                  <a:schemeClr val="bg1"/>
                </a:solidFill>
              </a:rPr>
              <a:t>Amém.</a:t>
            </a:r>
            <a:endParaRPr lang="pt-BR" sz="8800" b="1" i="1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55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 smtClean="0"/>
              <a:t>Ave Maria:</a:t>
            </a:r>
            <a:r>
              <a:rPr lang="pt-BR" sz="9600" b="1" i="1" dirty="0" smtClean="0"/>
              <a:t>                       </a:t>
            </a:r>
            <a:r>
              <a:rPr lang="pt-BR" sz="2000" b="1" i="1" dirty="0" smtClean="0"/>
              <a:t>(01)</a:t>
            </a:r>
            <a:endParaRPr lang="pt-BR" sz="9600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59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86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(02)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6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8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(03)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00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7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>
                <a:solidFill>
                  <a:schemeClr val="bg1"/>
                </a:solidFill>
              </a:rPr>
              <a:t>que foi concebido pelo poder do Espí­rito Santo; nasceu da Virgem Maria, padeceu sob </a:t>
            </a:r>
            <a:r>
              <a:rPr lang="pt-BR" sz="9600" dirty="0" err="1" smtClean="0">
                <a:solidFill>
                  <a:schemeClr val="bg1"/>
                </a:solidFill>
              </a:rPr>
              <a:t>Pôncio</a:t>
            </a:r>
            <a:r>
              <a:rPr lang="pt-BR" sz="9600" dirty="0" smtClean="0">
                <a:solidFill>
                  <a:schemeClr val="bg1"/>
                </a:solidFill>
              </a:rPr>
              <a:t> Pilatos,</a:t>
            </a:r>
            <a:endParaRPr lang="pt-BR" sz="8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14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(04)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(05)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9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79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06)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43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67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07)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64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1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08)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14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01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>
                <a:solidFill>
                  <a:schemeClr val="bg1"/>
                </a:solidFill>
              </a:rPr>
              <a:t>foi crucificado, morto e sepultado. Desceu à mansão dos mortos; ressuscitou ao terceiro dia;</a:t>
            </a:r>
            <a:endParaRPr lang="pt-BR" sz="8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42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09)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5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5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(10)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7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24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Glória: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>
                <a:solidFill>
                  <a:schemeClr val="bg1"/>
                </a:solidFill>
              </a:rPr>
              <a:t>Glória ao Pai, ao Filho e ao Espírito Santo. Como era no princípio, agora e sempre. </a:t>
            </a:r>
            <a:r>
              <a:rPr lang="pt-BR" sz="8000" b="1" i="1" u="sng" dirty="0">
                <a:solidFill>
                  <a:schemeClr val="bg1"/>
                </a:solidFill>
              </a:rPr>
              <a:t>Amém.</a:t>
            </a:r>
            <a:endParaRPr lang="pt-BR" sz="7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17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Oração: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>
                <a:solidFill>
                  <a:schemeClr val="bg1"/>
                </a:solidFill>
              </a:rPr>
              <a:t>Ó meu Jesus, perdoai-nos e livrai-nos do fogo do inferno; levai as almas todas para o Céu, principalmente as que mais precisarem.</a:t>
            </a:r>
            <a:endParaRPr lang="pt-BR" sz="7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33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" y="0"/>
            <a:ext cx="12192001" cy="2603634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2ª Dezena: A Ascensão de Jesus aos Céus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58589" y="2637322"/>
            <a:ext cx="6633411" cy="4220678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5000" b="1" i="1" dirty="0">
                <a:solidFill>
                  <a:schemeClr val="bg1"/>
                </a:solidFill>
              </a:rPr>
              <a:t>Meditação: </a:t>
            </a:r>
            <a:r>
              <a:rPr lang="pt-BR" sz="5000" dirty="0">
                <a:solidFill>
                  <a:schemeClr val="bg1"/>
                </a:solidFill>
              </a:rPr>
              <a:t>Jesus ascende aos céus diante dos apóstolos, prometendo o Espírito Santo e Seu retorno glorioso.</a:t>
            </a:r>
            <a:endParaRPr lang="pt-BR" sz="5000" dirty="0" smtClean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323"/>
            <a:ext cx="5558589" cy="422067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070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Pai </a:t>
            </a:r>
            <a:r>
              <a:rPr lang="pt-BR" sz="9600" b="1" i="1" u="sng" dirty="0" smtClean="0"/>
              <a:t>Nosso</a:t>
            </a:r>
            <a:r>
              <a:rPr lang="pt-BR" sz="9600" b="1" i="1" u="sng" dirty="0"/>
              <a:t>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>
                <a:solidFill>
                  <a:schemeClr val="bg1"/>
                </a:solidFill>
              </a:rPr>
              <a:t>Pai Nosso que estais nos céus, santificado seja vosso nome, venha a nós o vosso reino,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3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4813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>
                <a:solidFill>
                  <a:schemeClr val="bg1"/>
                </a:solidFill>
              </a:rPr>
              <a:t>seja feita a vossa vontade assim na terra como no céu. O pão nosso de cada dia nos dai hoje, </a:t>
            </a:r>
            <a:endParaRPr lang="pt-BR" sz="8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84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>
                <a:solidFill>
                  <a:schemeClr val="bg1"/>
                </a:solidFill>
              </a:rPr>
              <a:t>perdoai-nos as nossas ofensas assim como nós </a:t>
            </a:r>
            <a:r>
              <a:rPr lang="pt-BR" sz="9600" dirty="0" smtClean="0">
                <a:solidFill>
                  <a:schemeClr val="bg1"/>
                </a:solidFill>
              </a:rPr>
              <a:t>perdoamos </a:t>
            </a:r>
            <a:r>
              <a:rPr lang="pt-BR" sz="9600" dirty="0">
                <a:solidFill>
                  <a:schemeClr val="bg1"/>
                </a:solidFill>
              </a:rPr>
              <a:t>a quem nos tem ofendido,</a:t>
            </a:r>
            <a:endParaRPr lang="pt-BR" sz="8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2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200" dirty="0" smtClean="0">
                <a:solidFill>
                  <a:schemeClr val="bg1"/>
                </a:solidFill>
              </a:rPr>
              <a:t>subiu aos céus, está sentado à direita de Deus Pai todo poderoso, donde há de vir a julgar os vivos e os mortos;</a:t>
            </a:r>
          </a:p>
        </p:txBody>
      </p:sp>
    </p:spTree>
    <p:extLst>
      <p:ext uri="{BB962C8B-B14F-4D97-AF65-F5344CB8AC3E}">
        <p14:creationId xmlns:p14="http://schemas.microsoft.com/office/powerpoint/2010/main" val="383667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>
                <a:solidFill>
                  <a:schemeClr val="bg1"/>
                </a:solidFill>
              </a:rPr>
              <a:t>e não nos deixeis cair em tentação, mas livrai-nos do mal. </a:t>
            </a:r>
            <a:r>
              <a:rPr lang="pt-BR" sz="9600" b="1" i="1" u="sng" dirty="0" smtClean="0">
                <a:solidFill>
                  <a:schemeClr val="bg1"/>
                </a:solidFill>
              </a:rPr>
              <a:t>Amém.</a:t>
            </a:r>
            <a:endParaRPr lang="pt-BR" sz="8800" b="1" i="1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60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 smtClean="0"/>
              <a:t>Ave Maria:</a:t>
            </a:r>
            <a:r>
              <a:rPr lang="pt-BR" sz="9600" b="1" i="1" dirty="0" smtClean="0"/>
              <a:t>                       </a:t>
            </a:r>
            <a:r>
              <a:rPr lang="pt-BR" sz="2000" b="1" i="1" dirty="0" smtClean="0"/>
              <a:t>(01)</a:t>
            </a:r>
            <a:endParaRPr lang="pt-BR" sz="9600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35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63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(02)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59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4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(03)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3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8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(04)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9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8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(05)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72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800" dirty="0" smtClean="0">
                <a:solidFill>
                  <a:schemeClr val="bg1"/>
                </a:solidFill>
              </a:rPr>
              <a:t>creio no Espí­rito Santo, na Santa Igreja Católica, na comunhão dos Santos,</a:t>
            </a:r>
          </a:p>
        </p:txBody>
      </p:sp>
    </p:spTree>
    <p:extLst>
      <p:ext uri="{BB962C8B-B14F-4D97-AF65-F5344CB8AC3E}">
        <p14:creationId xmlns:p14="http://schemas.microsoft.com/office/powerpoint/2010/main" val="66681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8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06)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42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5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07)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02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08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08)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11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43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09)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85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09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(10)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17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>
                <a:solidFill>
                  <a:schemeClr val="bg1"/>
                </a:solidFill>
              </a:rPr>
              <a:t>na remissão dos pecados, na ressurreição da carne, na vida eterna. </a:t>
            </a:r>
            <a:r>
              <a:rPr lang="pt-BR" sz="9600" b="1" i="1" u="sng" dirty="0">
                <a:solidFill>
                  <a:schemeClr val="bg1"/>
                </a:solidFill>
              </a:rPr>
              <a:t>Amém.</a:t>
            </a:r>
            <a:endParaRPr lang="pt-BR" sz="8800" b="1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4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7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Glória: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>
                <a:solidFill>
                  <a:schemeClr val="bg1"/>
                </a:solidFill>
              </a:rPr>
              <a:t>Glória ao Pai, ao Filho e ao Espírito Santo. Como era no princípio, agora e sempre. </a:t>
            </a:r>
            <a:r>
              <a:rPr lang="pt-BR" sz="8000" b="1" i="1" u="sng" dirty="0">
                <a:solidFill>
                  <a:schemeClr val="bg1"/>
                </a:solidFill>
              </a:rPr>
              <a:t>Amém.</a:t>
            </a:r>
            <a:endParaRPr lang="pt-BR" sz="7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80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Oração: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>
                <a:solidFill>
                  <a:schemeClr val="bg1"/>
                </a:solidFill>
              </a:rPr>
              <a:t>Ó meu Jesus, perdoai-nos e livrai-nos do fogo do inferno; levai as almas todas para o Céu, principalmente as que mais precisarem.</a:t>
            </a:r>
            <a:endParaRPr lang="pt-BR" sz="7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18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" y="0"/>
            <a:ext cx="12192001" cy="2603634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000" b="1" i="1" u="sng" dirty="0"/>
              <a:t>3ª Dezena: A Vinda do Espírito Santo</a:t>
            </a:r>
            <a:endParaRPr lang="pt-BR" sz="90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58589" y="2637322"/>
            <a:ext cx="6633411" cy="4220678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5000" b="1" i="1" dirty="0">
                <a:solidFill>
                  <a:schemeClr val="bg1"/>
                </a:solidFill>
              </a:rPr>
              <a:t>Meditação: </a:t>
            </a:r>
            <a:r>
              <a:rPr lang="pt-BR" sz="5000" dirty="0">
                <a:solidFill>
                  <a:schemeClr val="bg1"/>
                </a:solidFill>
              </a:rPr>
              <a:t>O Espírito Santo desce sobre os apóstolos e a Virgem Maria no Cenáculo, capacitando-os a proclamar o Evangelho.</a:t>
            </a:r>
            <a:endParaRPr lang="pt-BR" sz="5000" dirty="0" smtClean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322"/>
            <a:ext cx="5558589" cy="422067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4524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Pai </a:t>
            </a:r>
            <a:r>
              <a:rPr lang="pt-BR" sz="9600" b="1" i="1" u="sng" dirty="0" smtClean="0"/>
              <a:t>Nosso</a:t>
            </a:r>
            <a:r>
              <a:rPr lang="pt-BR" sz="9600" b="1" i="1" u="sng" dirty="0"/>
              <a:t>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>
                <a:solidFill>
                  <a:schemeClr val="bg1"/>
                </a:solidFill>
              </a:rPr>
              <a:t>Pai Nosso que estais nos céus, santificado seja vosso nome, venha a nós o vosso reino,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2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4813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>
                <a:solidFill>
                  <a:schemeClr val="bg1"/>
                </a:solidFill>
              </a:rPr>
              <a:t>seja feita a vossa vontade assim na terra como no céu. O pão nosso de cada dia nos dai hoje, </a:t>
            </a:r>
            <a:endParaRPr lang="pt-BR" sz="8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2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>
                <a:solidFill>
                  <a:schemeClr val="bg1"/>
                </a:solidFill>
              </a:rPr>
              <a:t>perdoai-nos as nossas ofensas assim como nós </a:t>
            </a:r>
            <a:r>
              <a:rPr lang="pt-BR" sz="9600" dirty="0" smtClean="0">
                <a:solidFill>
                  <a:schemeClr val="bg1"/>
                </a:solidFill>
              </a:rPr>
              <a:t>perdoamos </a:t>
            </a:r>
            <a:r>
              <a:rPr lang="pt-BR" sz="9600" dirty="0">
                <a:solidFill>
                  <a:schemeClr val="bg1"/>
                </a:solidFill>
              </a:rPr>
              <a:t>a quem nos tem ofendido,</a:t>
            </a:r>
            <a:endParaRPr lang="pt-BR" sz="8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9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>
                <a:solidFill>
                  <a:schemeClr val="bg1"/>
                </a:solidFill>
              </a:rPr>
              <a:t>e não nos deixeis cair em tentação, mas livrai-nos do mal. </a:t>
            </a:r>
            <a:r>
              <a:rPr lang="pt-BR" sz="9600" b="1" i="1" u="sng" dirty="0" smtClean="0">
                <a:solidFill>
                  <a:schemeClr val="bg1"/>
                </a:solidFill>
              </a:rPr>
              <a:t>Amém.</a:t>
            </a:r>
            <a:endParaRPr lang="pt-BR" sz="8800" b="1" i="1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07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 smtClean="0"/>
              <a:t>Ave Maria:</a:t>
            </a:r>
            <a:r>
              <a:rPr lang="pt-BR" sz="9600" b="1" i="1" dirty="0" smtClean="0"/>
              <a:t>                       </a:t>
            </a:r>
            <a:r>
              <a:rPr lang="pt-BR" sz="2000" b="1" i="1" dirty="0" smtClean="0"/>
              <a:t>(01)</a:t>
            </a:r>
            <a:endParaRPr lang="pt-BR" sz="9600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2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5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Pai Nosso: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>
                <a:solidFill>
                  <a:schemeClr val="bg1"/>
                </a:solidFill>
              </a:rPr>
              <a:t>Pai Nosso que estais nos céus, santificado seja vosso nome, venha a nós o vosso reino,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22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(02)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65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49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(03)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19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27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(04)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10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24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(05)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64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8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06)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9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61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>
                <a:solidFill>
                  <a:schemeClr val="bg1"/>
                </a:solidFill>
              </a:rPr>
              <a:t>seja feita a vossa vontade assim na terra como no céu. O pão nosso de cada dia nos dai hoje, </a:t>
            </a:r>
            <a:endParaRPr lang="pt-BR" sz="8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90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07)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05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78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08)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8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09)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5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58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(10)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55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Glória: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>
                <a:solidFill>
                  <a:schemeClr val="bg1"/>
                </a:solidFill>
              </a:rPr>
              <a:t>Glória ao Pai, ao Filho e ao Espírito Santo. Como era no princípio, agora e sempre. </a:t>
            </a:r>
            <a:r>
              <a:rPr lang="pt-BR" sz="8000" b="1" i="1" u="sng" dirty="0">
                <a:solidFill>
                  <a:schemeClr val="bg1"/>
                </a:solidFill>
              </a:rPr>
              <a:t>Amém.</a:t>
            </a:r>
            <a:endParaRPr lang="pt-BR" sz="7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24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Oração: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>
                <a:solidFill>
                  <a:schemeClr val="bg1"/>
                </a:solidFill>
              </a:rPr>
              <a:t>Ó meu Jesus, perdoai-nos e livrai-nos do fogo do inferno; levai as almas todas para o Céu, principalmente as que mais precisarem.</a:t>
            </a:r>
            <a:endParaRPr lang="pt-BR" sz="7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9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4294</Words>
  <Application>Microsoft Office PowerPoint</Application>
  <PresentationFormat>Widescreen</PresentationFormat>
  <Paragraphs>239</Paragraphs>
  <Slides>159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159</vt:i4>
      </vt:variant>
    </vt:vector>
  </HeadingPairs>
  <TitlesOfParts>
    <vt:vector size="163" baseType="lpstr">
      <vt:lpstr>Arial</vt:lpstr>
      <vt:lpstr>Calibri</vt:lpstr>
      <vt:lpstr>Calibri Light</vt:lpstr>
      <vt:lpstr>Tema do Office</vt:lpstr>
      <vt:lpstr>Início do Terço </vt:lpstr>
      <vt:lpstr>Creio: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Pai Nosso:</vt:lpstr>
      <vt:lpstr>Apresentação do PowerPoint</vt:lpstr>
      <vt:lpstr>Apresentação do PowerPoint</vt:lpstr>
      <vt:lpstr>Apresentação do PowerPoint</vt:lpstr>
      <vt:lpstr>Ave Maria:                       (01)</vt:lpstr>
      <vt:lpstr>Apresentação do PowerPoint</vt:lpstr>
      <vt:lpstr>Ave Maria:                       (02)</vt:lpstr>
      <vt:lpstr>Apresentação do PowerPoint</vt:lpstr>
      <vt:lpstr>Ave Maria:                       (03)</vt:lpstr>
      <vt:lpstr>Apresentação do PowerPoint</vt:lpstr>
      <vt:lpstr>Glória:</vt:lpstr>
      <vt:lpstr>1ª Dezena: A Ressurreição de Jesus</vt:lpstr>
      <vt:lpstr>Pai Nosso:</vt:lpstr>
      <vt:lpstr>Apresentação do PowerPoint</vt:lpstr>
      <vt:lpstr>Apresentação do PowerPoint</vt:lpstr>
      <vt:lpstr>Apresentação do PowerPoint</vt:lpstr>
      <vt:lpstr>Ave Maria:                       (01)</vt:lpstr>
      <vt:lpstr>Apresentação do PowerPoint</vt:lpstr>
      <vt:lpstr>Ave Maria:                       (02)</vt:lpstr>
      <vt:lpstr>Apresentação do PowerPoint</vt:lpstr>
      <vt:lpstr>Ave Maria:                       (03)</vt:lpstr>
      <vt:lpstr>Apresentação do PowerPoint</vt:lpstr>
      <vt:lpstr>Ave Maria:                       (04)</vt:lpstr>
      <vt:lpstr>Apresentação do PowerPoint</vt:lpstr>
      <vt:lpstr>Ave Maria:                       (05)</vt:lpstr>
      <vt:lpstr>Apresentação do PowerPoint</vt:lpstr>
      <vt:lpstr>Ave Maria:                       (06)</vt:lpstr>
      <vt:lpstr>Apresentação do PowerPoint</vt:lpstr>
      <vt:lpstr>Ave Maria:                       (07)</vt:lpstr>
      <vt:lpstr>Apresentação do PowerPoint</vt:lpstr>
      <vt:lpstr>Ave Maria:                       (08)</vt:lpstr>
      <vt:lpstr>Apresentação do PowerPoint</vt:lpstr>
      <vt:lpstr>Ave Maria:                       (09)</vt:lpstr>
      <vt:lpstr>Apresentação do PowerPoint</vt:lpstr>
      <vt:lpstr>Ave Maria:                       (10)</vt:lpstr>
      <vt:lpstr>Apresentação do PowerPoint</vt:lpstr>
      <vt:lpstr>Glória:</vt:lpstr>
      <vt:lpstr>Oração:</vt:lpstr>
      <vt:lpstr>2ª Dezena: A Ascensão de Jesus aos Céus</vt:lpstr>
      <vt:lpstr>Pai Nosso:</vt:lpstr>
      <vt:lpstr>Apresentação do PowerPoint</vt:lpstr>
      <vt:lpstr>Apresentação do PowerPoint</vt:lpstr>
      <vt:lpstr>Apresentação do PowerPoint</vt:lpstr>
      <vt:lpstr>Ave Maria:                       (01)</vt:lpstr>
      <vt:lpstr>Apresentação do PowerPoint</vt:lpstr>
      <vt:lpstr>Ave Maria:                       (02)</vt:lpstr>
      <vt:lpstr>Apresentação do PowerPoint</vt:lpstr>
      <vt:lpstr>Ave Maria:                       (03)</vt:lpstr>
      <vt:lpstr>Apresentação do PowerPoint</vt:lpstr>
      <vt:lpstr>Ave Maria:                       (04)</vt:lpstr>
      <vt:lpstr>Apresentação do PowerPoint</vt:lpstr>
      <vt:lpstr>Ave Maria:                       (05)</vt:lpstr>
      <vt:lpstr>Apresentação do PowerPoint</vt:lpstr>
      <vt:lpstr>Ave Maria:                       (06)</vt:lpstr>
      <vt:lpstr>Apresentação do PowerPoint</vt:lpstr>
      <vt:lpstr>Ave Maria:                       (07)</vt:lpstr>
      <vt:lpstr>Apresentação do PowerPoint</vt:lpstr>
      <vt:lpstr>Ave Maria:                       (08)</vt:lpstr>
      <vt:lpstr>Apresentação do PowerPoint</vt:lpstr>
      <vt:lpstr>Ave Maria:                       (09)</vt:lpstr>
      <vt:lpstr>Apresentação do PowerPoint</vt:lpstr>
      <vt:lpstr>Ave Maria:                       (10)</vt:lpstr>
      <vt:lpstr>Apresentação do PowerPoint</vt:lpstr>
      <vt:lpstr>Glória:</vt:lpstr>
      <vt:lpstr>Oração:</vt:lpstr>
      <vt:lpstr>3ª Dezena: A Vinda do Espírito Santo</vt:lpstr>
      <vt:lpstr>Pai Nosso:</vt:lpstr>
      <vt:lpstr>Apresentação do PowerPoint</vt:lpstr>
      <vt:lpstr>Apresentação do PowerPoint</vt:lpstr>
      <vt:lpstr>Apresentação do PowerPoint</vt:lpstr>
      <vt:lpstr>Ave Maria:                       (01)</vt:lpstr>
      <vt:lpstr>Apresentação do PowerPoint</vt:lpstr>
      <vt:lpstr>Ave Maria:                       (02)</vt:lpstr>
      <vt:lpstr>Apresentação do PowerPoint</vt:lpstr>
      <vt:lpstr>Ave Maria:                       (03)</vt:lpstr>
      <vt:lpstr>Apresentação do PowerPoint</vt:lpstr>
      <vt:lpstr>Ave Maria:                       (04)</vt:lpstr>
      <vt:lpstr>Apresentação do PowerPoint</vt:lpstr>
      <vt:lpstr>Ave Maria:                       (05)</vt:lpstr>
      <vt:lpstr>Apresentação do PowerPoint</vt:lpstr>
      <vt:lpstr>Ave Maria:                       (06)</vt:lpstr>
      <vt:lpstr>Apresentação do PowerPoint</vt:lpstr>
      <vt:lpstr>Ave Maria:                       (07)</vt:lpstr>
      <vt:lpstr>Apresentação do PowerPoint</vt:lpstr>
      <vt:lpstr>Ave Maria:                       (08)</vt:lpstr>
      <vt:lpstr>Apresentação do PowerPoint</vt:lpstr>
      <vt:lpstr>Ave Maria:                       (09)</vt:lpstr>
      <vt:lpstr>Apresentação do PowerPoint</vt:lpstr>
      <vt:lpstr>Ave Maria:                       (10)</vt:lpstr>
      <vt:lpstr>Apresentação do PowerPoint</vt:lpstr>
      <vt:lpstr>Glória:</vt:lpstr>
      <vt:lpstr>Oração:</vt:lpstr>
      <vt:lpstr>4ª Dezena: A Assunção de Nossa Senhora ao Céu</vt:lpstr>
      <vt:lpstr>Pai Nosso:</vt:lpstr>
      <vt:lpstr>Apresentação do PowerPoint</vt:lpstr>
      <vt:lpstr>Apresentação do PowerPoint</vt:lpstr>
      <vt:lpstr>Apresentação do PowerPoint</vt:lpstr>
      <vt:lpstr>Ave Maria:                       (01)</vt:lpstr>
      <vt:lpstr>Apresentação do PowerPoint</vt:lpstr>
      <vt:lpstr>Ave Maria:                       (02)</vt:lpstr>
      <vt:lpstr>Apresentação do PowerPoint</vt:lpstr>
      <vt:lpstr>Ave Maria:                       (03)</vt:lpstr>
      <vt:lpstr>Apresentação do PowerPoint</vt:lpstr>
      <vt:lpstr>Ave Maria:                       (04)</vt:lpstr>
      <vt:lpstr>Apresentação do PowerPoint</vt:lpstr>
      <vt:lpstr>Ave Maria:                       (05)</vt:lpstr>
      <vt:lpstr>Apresentação do PowerPoint</vt:lpstr>
      <vt:lpstr>Ave Maria:                       (06)</vt:lpstr>
      <vt:lpstr>Apresentação do PowerPoint</vt:lpstr>
      <vt:lpstr>Ave Maria:                       (07)</vt:lpstr>
      <vt:lpstr>Apresentação do PowerPoint</vt:lpstr>
      <vt:lpstr>Ave Maria:                       (08)</vt:lpstr>
      <vt:lpstr>Apresentação do PowerPoint</vt:lpstr>
      <vt:lpstr>Ave Maria:                       (09)</vt:lpstr>
      <vt:lpstr>Apresentação do PowerPoint</vt:lpstr>
      <vt:lpstr>Ave Maria:                       (10)</vt:lpstr>
      <vt:lpstr>Apresentação do PowerPoint</vt:lpstr>
      <vt:lpstr>Glória:</vt:lpstr>
      <vt:lpstr>Oração:</vt:lpstr>
      <vt:lpstr>5ª Dezena: A Coroação de Maria como Rainha do Céu e da Terra</vt:lpstr>
      <vt:lpstr>Pai Nosso:</vt:lpstr>
      <vt:lpstr>Apresentação do PowerPoint</vt:lpstr>
      <vt:lpstr>Apresentação do PowerPoint</vt:lpstr>
      <vt:lpstr>Apresentação do PowerPoint</vt:lpstr>
      <vt:lpstr>Ave Maria:                       (01)</vt:lpstr>
      <vt:lpstr>Apresentação do PowerPoint</vt:lpstr>
      <vt:lpstr>Ave Maria:                       (02)</vt:lpstr>
      <vt:lpstr>Apresentação do PowerPoint</vt:lpstr>
      <vt:lpstr>Ave Maria:                       (03)</vt:lpstr>
      <vt:lpstr>Apresentação do PowerPoint</vt:lpstr>
      <vt:lpstr>Ave Maria:                       (04)</vt:lpstr>
      <vt:lpstr>Apresentação do PowerPoint</vt:lpstr>
      <vt:lpstr>Ave Maria:                       (05)</vt:lpstr>
      <vt:lpstr>Apresentação do PowerPoint</vt:lpstr>
      <vt:lpstr>Ave Maria:                       (06)</vt:lpstr>
      <vt:lpstr>Apresentação do PowerPoint</vt:lpstr>
      <vt:lpstr>Ave Maria:                       (07)</vt:lpstr>
      <vt:lpstr>Apresentação do PowerPoint</vt:lpstr>
      <vt:lpstr>Ave Maria:                       (08)</vt:lpstr>
      <vt:lpstr>Apresentação do PowerPoint</vt:lpstr>
      <vt:lpstr>Ave Maria:                       (09)</vt:lpstr>
      <vt:lpstr>Apresentação do PowerPoint</vt:lpstr>
      <vt:lpstr>Ave Maria:                       (10)</vt:lpstr>
      <vt:lpstr>Apresentação do PowerPoint</vt:lpstr>
      <vt:lpstr>Glória:</vt:lpstr>
      <vt:lpstr>Oração:</vt:lpstr>
      <vt:lpstr>Agradecimento:</vt:lpstr>
      <vt:lpstr>Apresentação do PowerPoint</vt:lpstr>
      <vt:lpstr>Salve Rainha: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Fernando</dc:creator>
  <cp:lastModifiedBy>Fernando</cp:lastModifiedBy>
  <cp:revision>21</cp:revision>
  <dcterms:created xsi:type="dcterms:W3CDTF">2023-09-22T11:41:16Z</dcterms:created>
  <dcterms:modified xsi:type="dcterms:W3CDTF">2023-09-22T23:57:38Z</dcterms:modified>
</cp:coreProperties>
</file>