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6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421" r:id="rId15"/>
    <p:sldId id="422" r:id="rId16"/>
    <p:sldId id="423" r:id="rId17"/>
    <p:sldId id="424" r:id="rId18"/>
    <p:sldId id="266" r:id="rId19"/>
    <p:sldId id="549" r:id="rId20"/>
    <p:sldId id="281" r:id="rId21"/>
    <p:sldId id="282" r:id="rId22"/>
    <p:sldId id="283" r:id="rId23"/>
    <p:sldId id="284" r:id="rId24"/>
    <p:sldId id="287" r:id="rId25"/>
    <p:sldId id="288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285" r:id="rId45"/>
    <p:sldId id="286" r:id="rId46"/>
    <p:sldId id="550" r:id="rId47"/>
    <p:sldId id="443" r:id="rId48"/>
    <p:sldId id="444" r:id="rId49"/>
    <p:sldId id="445" r:id="rId50"/>
    <p:sldId id="446" r:id="rId51"/>
    <p:sldId id="447" r:id="rId52"/>
    <p:sldId id="448" r:id="rId53"/>
    <p:sldId id="449" r:id="rId54"/>
    <p:sldId id="450" r:id="rId55"/>
    <p:sldId id="451" r:id="rId56"/>
    <p:sldId id="452" r:id="rId57"/>
    <p:sldId id="453" r:id="rId58"/>
    <p:sldId id="454" r:id="rId59"/>
    <p:sldId id="455" r:id="rId60"/>
    <p:sldId id="456" r:id="rId61"/>
    <p:sldId id="457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7" r:id="rId72"/>
    <p:sldId id="468" r:id="rId73"/>
    <p:sldId id="551" r:id="rId74"/>
    <p:sldId id="469" r:id="rId75"/>
    <p:sldId id="470" r:id="rId76"/>
    <p:sldId id="471" r:id="rId77"/>
    <p:sldId id="472" r:id="rId78"/>
    <p:sldId id="473" r:id="rId79"/>
    <p:sldId id="474" r:id="rId80"/>
    <p:sldId id="475" r:id="rId81"/>
    <p:sldId id="476" r:id="rId82"/>
    <p:sldId id="477" r:id="rId83"/>
    <p:sldId id="478" r:id="rId84"/>
    <p:sldId id="479" r:id="rId85"/>
    <p:sldId id="480" r:id="rId86"/>
    <p:sldId id="481" r:id="rId87"/>
    <p:sldId id="482" r:id="rId88"/>
    <p:sldId id="483" r:id="rId89"/>
    <p:sldId id="484" r:id="rId90"/>
    <p:sldId id="485" r:id="rId91"/>
    <p:sldId id="486" r:id="rId92"/>
    <p:sldId id="487" r:id="rId93"/>
    <p:sldId id="488" r:id="rId94"/>
    <p:sldId id="489" r:id="rId95"/>
    <p:sldId id="490" r:id="rId96"/>
    <p:sldId id="491" r:id="rId97"/>
    <p:sldId id="492" r:id="rId98"/>
    <p:sldId id="493" r:id="rId99"/>
    <p:sldId id="494" r:id="rId100"/>
    <p:sldId id="552" r:id="rId101"/>
    <p:sldId id="554" r:id="rId102"/>
    <p:sldId id="555" r:id="rId103"/>
    <p:sldId id="556" r:id="rId104"/>
    <p:sldId id="557" r:id="rId105"/>
    <p:sldId id="558" r:id="rId106"/>
    <p:sldId id="559" r:id="rId107"/>
    <p:sldId id="560" r:id="rId108"/>
    <p:sldId id="561" r:id="rId109"/>
    <p:sldId id="562" r:id="rId110"/>
    <p:sldId id="563" r:id="rId111"/>
    <p:sldId id="564" r:id="rId112"/>
    <p:sldId id="565" r:id="rId113"/>
    <p:sldId id="566" r:id="rId114"/>
    <p:sldId id="567" r:id="rId115"/>
    <p:sldId id="568" r:id="rId116"/>
    <p:sldId id="569" r:id="rId117"/>
    <p:sldId id="570" r:id="rId118"/>
    <p:sldId id="571" r:id="rId119"/>
    <p:sldId id="572" r:id="rId120"/>
    <p:sldId id="573" r:id="rId121"/>
    <p:sldId id="574" r:id="rId122"/>
    <p:sldId id="575" r:id="rId123"/>
    <p:sldId id="576" r:id="rId124"/>
    <p:sldId id="577" r:id="rId125"/>
    <p:sldId id="578" r:id="rId126"/>
    <p:sldId id="579" r:id="rId127"/>
    <p:sldId id="553" r:id="rId128"/>
    <p:sldId id="580" r:id="rId129"/>
    <p:sldId id="581" r:id="rId130"/>
    <p:sldId id="582" r:id="rId131"/>
    <p:sldId id="583" r:id="rId132"/>
    <p:sldId id="584" r:id="rId133"/>
    <p:sldId id="585" r:id="rId134"/>
    <p:sldId id="586" r:id="rId135"/>
    <p:sldId id="587" r:id="rId136"/>
    <p:sldId id="588" r:id="rId137"/>
    <p:sldId id="589" r:id="rId138"/>
    <p:sldId id="590" r:id="rId139"/>
    <p:sldId id="591" r:id="rId140"/>
    <p:sldId id="592" r:id="rId141"/>
    <p:sldId id="593" r:id="rId142"/>
    <p:sldId id="594" r:id="rId143"/>
    <p:sldId id="595" r:id="rId144"/>
    <p:sldId id="596" r:id="rId145"/>
    <p:sldId id="597" r:id="rId146"/>
    <p:sldId id="598" r:id="rId147"/>
    <p:sldId id="599" r:id="rId148"/>
    <p:sldId id="600" r:id="rId149"/>
    <p:sldId id="601" r:id="rId150"/>
    <p:sldId id="602" r:id="rId151"/>
    <p:sldId id="603" r:id="rId152"/>
    <p:sldId id="604" r:id="rId153"/>
    <p:sldId id="605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606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421"/>
            <p14:sldId id="422"/>
            <p14:sldId id="423"/>
            <p14:sldId id="424"/>
            <p14:sldId id="266"/>
          </p14:sldIdLst>
        </p14:section>
        <p14:section name="1ª Dezena" id="{FFA40C4C-7E9F-43D4-9B47-7CA26A1563B9}">
          <p14:sldIdLst>
            <p14:sldId id="549"/>
            <p14:sldId id="281"/>
            <p14:sldId id="282"/>
            <p14:sldId id="283"/>
            <p14:sldId id="284"/>
            <p14:sldId id="287"/>
            <p14:sldId id="288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285"/>
            <p14:sldId id="286"/>
          </p14:sldIdLst>
        </p14:section>
        <p14:section name="2ª Dezena" id="{F4266227-4D8E-4AE3-B3C6-25CC86746422}">
          <p14:sldIdLst>
            <p14:sldId id="550"/>
            <p14:sldId id="443"/>
            <p14:sldId id="444"/>
            <p14:sldId id="445"/>
            <p14:sldId id="446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</p14:sldIdLst>
        </p14:section>
        <p14:section name="3ª Dezena" id="{A5D90E0F-2AD9-4335-B6F7-4F6898F17F5D}">
          <p14:sldIdLst>
            <p14:sldId id="551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</p14:sldIdLst>
        </p14:section>
        <p14:section name="4ª Dezena" id="{6854C261-4F79-4E9A-B83C-A14647D50FEE}">
          <p14:sldIdLst>
            <p14:sldId id="552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</p14:sldIdLst>
        </p14:section>
        <p14:section name="5ª Dezena" id="{4243EBF5-6A85-4139-840F-B3D904ABFCAB}">
          <p14:sldIdLst>
            <p14:sldId id="553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>
                <a:solidFill>
                  <a:schemeClr val="bg1"/>
                </a:solidFill>
              </a:rPr>
              <a:t> Sinal da Cruz:</a:t>
            </a:r>
          </a:p>
          <a:p>
            <a:pPr marL="0" indent="0">
              <a:buNone/>
            </a:pPr>
            <a:r>
              <a:rPr lang="pt-BR" sz="8000" dirty="0" smtClean="0">
                <a:solidFill>
                  <a:schemeClr val="bg1"/>
                </a:solidFill>
              </a:rPr>
              <a:t>Em nome do Pai, do Filho e do Espírito Santo. </a:t>
            </a:r>
            <a:r>
              <a:rPr lang="pt-BR" sz="8000" b="1" i="1" u="sng" dirty="0">
                <a:solidFill>
                  <a:schemeClr val="bg1"/>
                </a:solidFill>
              </a:rPr>
              <a:t>Amém</a:t>
            </a:r>
            <a:r>
              <a:rPr lang="pt-BR" sz="8000" b="1" i="1" u="sng" dirty="0" smtClean="0">
                <a:solidFill>
                  <a:schemeClr val="bg1"/>
                </a:solidFill>
              </a:rPr>
              <a:t>.</a:t>
            </a:r>
            <a:endParaRPr lang="pt-BR" sz="8000" b="1" i="1" u="sng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perdoamos 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4ª Dezena: A Transfiguração de Jesus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i="1" dirty="0">
                <a:solidFill>
                  <a:schemeClr val="bg1"/>
                </a:solidFill>
              </a:rPr>
              <a:t>Meditação: </a:t>
            </a:r>
            <a:r>
              <a:rPr lang="pt-BR" sz="4800" dirty="0">
                <a:solidFill>
                  <a:schemeClr val="bg1"/>
                </a:solidFill>
              </a:rPr>
              <a:t>Jesus Se transfigura diante de Pedro, Tiago e João no Monte </a:t>
            </a:r>
            <a:r>
              <a:rPr lang="pt-BR" sz="4800" dirty="0" err="1">
                <a:solidFill>
                  <a:schemeClr val="bg1"/>
                </a:solidFill>
              </a:rPr>
              <a:t>Tabor</a:t>
            </a:r>
            <a:r>
              <a:rPr lang="pt-BR" sz="4800" dirty="0">
                <a:solidFill>
                  <a:schemeClr val="bg1"/>
                </a:solidFill>
              </a:rPr>
              <a:t>, revelando Sua glória divina.</a:t>
            </a:r>
            <a:endParaRPr lang="pt-BR" sz="4800" dirty="0" smtClean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5898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6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0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1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8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2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2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9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3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8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1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5ª Dezena: A Instituição da Eucaristia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 </a:t>
            </a:r>
            <a:r>
              <a:rPr lang="pt-BR" sz="5000" dirty="0">
                <a:solidFill>
                  <a:schemeClr val="bg1"/>
                </a:solidFill>
              </a:rPr>
              <a:t>Na Última Ceia, Jesus institui a Eucaristia, dando-nos Seu corpo e sangue como alimento espiritual.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0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3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3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34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2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6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60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3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9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9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6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1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8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41719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6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4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Infinitas graças vos damos, Soberana Rainha, pelos benefícios que todos os dias recebemos de vossas mãos </a:t>
            </a:r>
            <a:r>
              <a:rPr lang="pt-BR" sz="8000" dirty="0" smtClean="0">
                <a:solidFill>
                  <a:schemeClr val="bg1"/>
                </a:solidFill>
              </a:rPr>
              <a:t>liberais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>
                <a:solidFill>
                  <a:schemeClr val="bg1"/>
                </a:solidFill>
              </a:rPr>
              <a:t>Dignai-vos, agora e para sempre, tomar-nos debaixo de vosso poderoso amparo e para mais vos alegrar </a:t>
            </a:r>
            <a:r>
              <a:rPr lang="pt-BR" sz="7200" dirty="0" smtClean="0">
                <a:solidFill>
                  <a:schemeClr val="bg1"/>
                </a:solidFill>
              </a:rPr>
              <a:t>vos </a:t>
            </a:r>
            <a:r>
              <a:rPr lang="pt-BR" sz="7200" dirty="0">
                <a:solidFill>
                  <a:schemeClr val="bg1"/>
                </a:solidFill>
              </a:rPr>
              <a:t>saudamos com uma Salve Rainha: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Salve, Rainha, Mãe de misericórdia, vida, doçura e esperança nossa, Salve! A vós bradamos, os degredados filhos de Eva,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a vós suspiramos, gemendo e chorando neste vale de lágrimas! Eia, pois, Advogada nossa, </a:t>
            </a:r>
            <a:endParaRPr lang="pt-BR" sz="9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>
                <a:solidFill>
                  <a:schemeClr val="bg1"/>
                </a:solidFill>
              </a:rPr>
              <a:t>esses </a:t>
            </a:r>
            <a:r>
              <a:rPr lang="pt-BR" sz="8500" dirty="0">
                <a:solidFill>
                  <a:schemeClr val="bg1"/>
                </a:solidFill>
              </a:rPr>
              <a:t>vossos olhos misericordiosos a nós volvei</a:t>
            </a:r>
            <a:r>
              <a:rPr lang="pt-BR" sz="8500" dirty="0" smtClean="0">
                <a:solidFill>
                  <a:schemeClr val="bg1"/>
                </a:solidFill>
              </a:rPr>
              <a:t>, e </a:t>
            </a:r>
            <a:r>
              <a:rPr lang="pt-BR" sz="8500" dirty="0">
                <a:solidFill>
                  <a:schemeClr val="bg1"/>
                </a:solidFill>
              </a:rPr>
              <a:t>depois deste desterro mostrai-nos Jesus, bendito fruto do vosso ventre!</a:t>
            </a:r>
            <a:endParaRPr lang="pt-BR" sz="8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clemente, ó piedosa, ó doce sempre Virgem Maria. Rogai por nós, Santa Mãe de Deus, para que sejamos dignos das promessas de Cristo. Amém.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pt-BR" sz="8500" dirty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Amém.</a:t>
            </a:r>
          </a:p>
        </p:txBody>
      </p:sp>
    </p:spTree>
    <p:extLst>
      <p:ext uri="{BB962C8B-B14F-4D97-AF65-F5344CB8AC3E}">
        <p14:creationId xmlns:p14="http://schemas.microsoft.com/office/powerpoint/2010/main" val="23824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1ª Dezena: O Batismo de Jesus no Rio Jordão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</a:t>
            </a:r>
            <a:r>
              <a:rPr lang="pt-BR" sz="5000" dirty="0">
                <a:solidFill>
                  <a:schemeClr val="bg1"/>
                </a:solidFill>
              </a:rPr>
              <a:t> </a:t>
            </a:r>
            <a:r>
              <a:rPr lang="pt-BR" sz="5400" dirty="0">
                <a:solidFill>
                  <a:schemeClr val="bg1"/>
                </a:solidFill>
              </a:rPr>
              <a:t>Jesus é batizado por João Batista e o Espírito Santo desce sobre Ele em forma de pomba.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322"/>
            <a:ext cx="5558589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752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>
                <a:solidFill>
                  <a:schemeClr val="bg1"/>
                </a:solidFill>
              </a:rPr>
              <a:t>Creio em Deus Pai Todo-Poderoso, Criador do céu e da terra; e em Jesus Cristo, seu único Filho, nosso Senhor; 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que foi concebido pelo poder do Espí­rito Santo; nasceu da Virgem Maria, padeceu sob </a:t>
            </a:r>
            <a:r>
              <a:rPr lang="pt-BR" sz="9600" dirty="0" err="1" smtClean="0">
                <a:solidFill>
                  <a:schemeClr val="bg1"/>
                </a:solidFill>
              </a:rPr>
              <a:t>Pôncio</a:t>
            </a:r>
            <a:r>
              <a:rPr lang="pt-BR" sz="9600" dirty="0" smtClean="0">
                <a:solidFill>
                  <a:schemeClr val="bg1"/>
                </a:solidFill>
              </a:rPr>
              <a:t> Pilatos,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9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9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4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1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foi crucificado, morto e sepultado. Desceu à mansão dos mortos; ressuscitou ao terceiro dia;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4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2ª Dezena: O Milagre nas Bodas de </a:t>
            </a:r>
            <a:r>
              <a:rPr lang="pt-BR" sz="9600" b="1" i="1" u="sng" dirty="0" err="1"/>
              <a:t>Caná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800" b="1" i="1" dirty="0">
                <a:solidFill>
                  <a:schemeClr val="bg1"/>
                </a:solidFill>
              </a:rPr>
              <a:t>Meditação: </a:t>
            </a:r>
            <a:r>
              <a:rPr lang="pt-BR" sz="4800" dirty="0">
                <a:solidFill>
                  <a:schemeClr val="bg1"/>
                </a:solidFill>
              </a:rPr>
              <a:t>Jesus realiza Seu primeiro milagre, transformando água em vinho nas bodas de </a:t>
            </a:r>
            <a:r>
              <a:rPr lang="pt-BR" sz="4800" dirty="0" err="1">
                <a:solidFill>
                  <a:schemeClr val="bg1"/>
                </a:solidFill>
              </a:rPr>
              <a:t>Caná</a:t>
            </a:r>
            <a:r>
              <a:rPr lang="pt-BR" sz="4800" dirty="0">
                <a:solidFill>
                  <a:schemeClr val="bg1"/>
                </a:solidFill>
              </a:rPr>
              <a:t>, atendendo ao pedido de Sua mãe, Maria.</a:t>
            </a:r>
            <a:endParaRPr lang="pt-BR" sz="4800" dirty="0" smtClean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93268"/>
            <a:ext cx="5558591" cy="41647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416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>
                <a:solidFill>
                  <a:schemeClr val="bg1"/>
                </a:solidFill>
              </a:rPr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9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3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32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5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>
                <a:solidFill>
                  <a:schemeClr val="bg1"/>
                </a:solidFill>
              </a:rPr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1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1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6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7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1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na remissão dos pecados, na ressurreição da carne, na vida eterna. </a:t>
            </a:r>
            <a:r>
              <a:rPr lang="pt-BR" sz="9600" b="1" i="1" u="sng" dirty="0">
                <a:solidFill>
                  <a:schemeClr val="bg1"/>
                </a:solidFill>
              </a:rPr>
              <a:t>Amém.</a:t>
            </a:r>
            <a:endParaRPr lang="pt-BR" sz="8800" b="1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5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/>
              <a:t>3ª Dezena: O Anúncio do Reino de Deus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>
                <a:solidFill>
                  <a:schemeClr val="bg1"/>
                </a:solidFill>
              </a:rPr>
              <a:t>Meditação: </a:t>
            </a:r>
            <a:r>
              <a:rPr lang="pt-BR" sz="5000" dirty="0">
                <a:solidFill>
                  <a:schemeClr val="bg1"/>
                </a:solidFill>
              </a:rPr>
              <a:t>Jesus proclama o Reino de Deus e nos convida ao arrependimento e à conversão.</a:t>
            </a:r>
            <a:endParaRPr lang="pt-BR" sz="5000" dirty="0" smtClean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2"/>
            <a:ext cx="5558589" cy="4220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83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4813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3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>
                <a:solidFill>
                  <a:schemeClr val="bg1"/>
                </a:solidFill>
              </a:rPr>
              <a:t>perdoai-nos as nossas ofensas assim como nós </a:t>
            </a:r>
            <a:r>
              <a:rPr lang="pt-BR" sz="9600" dirty="0" smtClean="0">
                <a:solidFill>
                  <a:schemeClr val="bg1"/>
                </a:solidFill>
              </a:rPr>
              <a:t>perdoamos </a:t>
            </a:r>
            <a:r>
              <a:rPr lang="pt-BR" sz="9600" dirty="0">
                <a:solidFill>
                  <a:schemeClr val="bg1"/>
                </a:solidFill>
              </a:rPr>
              <a:t>a quem nos tem ofendido,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5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e não nos deixeis cair em tentação, mas livrai-nos do mal. </a:t>
            </a:r>
            <a:r>
              <a:rPr lang="pt-BR" sz="9600" b="1" i="1" u="sng" dirty="0" smtClean="0">
                <a:solidFill>
                  <a:schemeClr val="bg1"/>
                </a:solidFill>
              </a:rPr>
              <a:t>Amém.</a:t>
            </a:r>
            <a:endParaRPr lang="pt-BR" sz="8800" b="1" i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 smtClean="0"/>
              <a:t>Ave Maria:</a:t>
            </a:r>
            <a:r>
              <a:rPr lang="pt-BR" sz="9600" b="1" i="1" dirty="0" smtClean="0"/>
              <a:t>                       </a:t>
            </a:r>
            <a:r>
              <a:rPr lang="pt-BR" sz="2000" b="1" i="1" dirty="0" smtClean="0"/>
              <a:t>(01)</a:t>
            </a:r>
            <a:endParaRPr lang="pt-BR" sz="9600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51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>
                <a:solidFill>
                  <a:schemeClr val="bg1"/>
                </a:solidFill>
              </a:rPr>
              <a:t>Pai Nosso que estais nos céus, santificado seja vosso nome, venha a nós o vosso reino,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19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4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3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5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>
                <a:solidFill>
                  <a:schemeClr val="bg1"/>
                </a:solidFill>
              </a:rPr>
              <a:t>seja feita a vossa vontade assim na terra como no céu. O pão nosso de cada dia nos dai hoje, </a:t>
            </a:r>
            <a:endParaRPr lang="pt-BR" sz="8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4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0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1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>
                <a:solidFill>
                  <a:schemeClr val="bg1"/>
                </a:solidFill>
              </a:rPr>
              <a:t>Ave Maria, cheia de graça, o Senhor é convosco, bendita sois vós entre as mulheres,</a:t>
            </a:r>
            <a:endParaRPr lang="pt-BR" sz="8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1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>
                <a:solidFill>
                  <a:schemeClr val="bg1"/>
                </a:solidFill>
              </a:rPr>
              <a:t>e bendito é o fruto do vosso ventre, Jesus. Santa Maria, Mãe de Deus, rogai por nós, pecadores, agora e na hora da nossa morte. </a:t>
            </a:r>
            <a:r>
              <a:rPr lang="pt-BR" sz="8300" b="1" i="1" u="sng" dirty="0">
                <a:solidFill>
                  <a:schemeClr val="bg1"/>
                </a:solidFill>
              </a:rPr>
              <a:t>Amém.</a:t>
            </a:r>
            <a:endParaRPr lang="pt-BR" sz="83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1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Glória ao Pai, ao Filho e ao Espírito Santo. Como era no princípio, agora e sempre. </a:t>
            </a:r>
            <a:r>
              <a:rPr lang="pt-BR" sz="8000" b="1" i="1" u="sng" dirty="0">
                <a:solidFill>
                  <a:schemeClr val="bg1"/>
                </a:solidFill>
              </a:rPr>
              <a:t>Amém.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>
                <a:solidFill>
                  <a:schemeClr val="bg1"/>
                </a:solidFill>
              </a:rPr>
              <a:t>Ó meu Jesus, perdoai-nos e livrai-nos do fogo do inferno; levai as almas todas para o Céu, principalmente as que mais precisarem.</a:t>
            </a:r>
            <a:endParaRPr lang="pt-BR" sz="75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4286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O Batismo de Jesus no Rio Jordão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O Milagre nas Bodas de Caná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O Anúncio do Reino de Deus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A Transfiguração de Jesus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A Instituição da Eucaristia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20</cp:revision>
  <dcterms:created xsi:type="dcterms:W3CDTF">2023-09-22T11:41:16Z</dcterms:created>
  <dcterms:modified xsi:type="dcterms:W3CDTF">2023-09-22T17:25:04Z</dcterms:modified>
</cp:coreProperties>
</file>