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53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9" r:id="rId10"/>
    <p:sldId id="273" r:id="rId11"/>
    <p:sldId id="271" r:id="rId12"/>
    <p:sldId id="260" r:id="rId13"/>
    <p:sldId id="272" r:id="rId14"/>
    <p:sldId id="421" r:id="rId15"/>
    <p:sldId id="422" r:id="rId16"/>
    <p:sldId id="423" r:id="rId17"/>
    <p:sldId id="424" r:id="rId18"/>
    <p:sldId id="266" r:id="rId19"/>
    <p:sldId id="548" r:id="rId20"/>
    <p:sldId id="281" r:id="rId21"/>
    <p:sldId id="282" r:id="rId22"/>
    <p:sldId id="283" r:id="rId23"/>
    <p:sldId id="284" r:id="rId24"/>
    <p:sldId id="287" r:id="rId25"/>
    <p:sldId id="288" r:id="rId26"/>
    <p:sldId id="425" r:id="rId27"/>
    <p:sldId id="426" r:id="rId28"/>
    <p:sldId id="427" r:id="rId29"/>
    <p:sldId id="428" r:id="rId30"/>
    <p:sldId id="429" r:id="rId31"/>
    <p:sldId id="430" r:id="rId32"/>
    <p:sldId id="431" r:id="rId33"/>
    <p:sldId id="432" r:id="rId34"/>
    <p:sldId id="433" r:id="rId35"/>
    <p:sldId id="434" r:id="rId36"/>
    <p:sldId id="435" r:id="rId37"/>
    <p:sldId id="436" r:id="rId38"/>
    <p:sldId id="437" r:id="rId39"/>
    <p:sldId id="438" r:id="rId40"/>
    <p:sldId id="439" r:id="rId41"/>
    <p:sldId id="440" r:id="rId42"/>
    <p:sldId id="441" r:id="rId43"/>
    <p:sldId id="442" r:id="rId44"/>
    <p:sldId id="285" r:id="rId45"/>
    <p:sldId id="286" r:id="rId46"/>
    <p:sldId id="549" r:id="rId47"/>
    <p:sldId id="550" r:id="rId48"/>
    <p:sldId id="551" r:id="rId49"/>
    <p:sldId id="552" r:id="rId50"/>
    <p:sldId id="415" r:id="rId51"/>
    <p:sldId id="416" r:id="rId52"/>
    <p:sldId id="417" r:id="rId53"/>
    <p:sldId id="418" r:id="rId54"/>
    <p:sldId id="419" r:id="rId55"/>
    <p:sldId id="420" r:id="rId5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ício do Terço" id="{EB3FDEF8-8AA4-4407-8FF9-125362F6158D}">
          <p14:sldIdLst>
            <p14:sldId id="553"/>
            <p14:sldId id="258"/>
            <p14:sldId id="259"/>
            <p14:sldId id="261"/>
            <p14:sldId id="262"/>
            <p14:sldId id="263"/>
            <p14:sldId id="264"/>
            <p14:sldId id="265"/>
            <p14:sldId id="269"/>
            <p14:sldId id="273"/>
            <p14:sldId id="271"/>
            <p14:sldId id="260"/>
            <p14:sldId id="272"/>
            <p14:sldId id="421"/>
            <p14:sldId id="422"/>
            <p14:sldId id="423"/>
            <p14:sldId id="424"/>
            <p14:sldId id="266"/>
          </p14:sldIdLst>
        </p14:section>
        <p14:section name="1ª Dezena" id="{FFA40C4C-7E9F-43D4-9B47-7CA26A1563B9}">
          <p14:sldIdLst>
            <p14:sldId id="548"/>
            <p14:sldId id="281"/>
            <p14:sldId id="282"/>
            <p14:sldId id="283"/>
            <p14:sldId id="284"/>
            <p14:sldId id="287"/>
            <p14:sldId id="288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285"/>
            <p14:sldId id="286"/>
          </p14:sldIdLst>
        </p14:section>
        <p14:section name="2ª Dezena" id="{F4266227-4D8E-4AE3-B3C6-25CC86746422}">
          <p14:sldIdLst>
            <p14:sldId id="549"/>
          </p14:sldIdLst>
        </p14:section>
        <p14:section name="3ª Dezena" id="{A5D90E0F-2AD9-4335-B6F7-4F6898F17F5D}">
          <p14:sldIdLst>
            <p14:sldId id="550"/>
          </p14:sldIdLst>
        </p14:section>
        <p14:section name="4ª Dezena" id="{6854C261-4F79-4E9A-B83C-A14647D50FEE}">
          <p14:sldIdLst>
            <p14:sldId id="551"/>
          </p14:sldIdLst>
        </p14:section>
        <p14:section name="5ª Dezena" id="{4243EBF5-6A85-4139-840F-B3D904ABFCAB}">
          <p14:sldIdLst>
            <p14:sldId id="552"/>
          </p14:sldIdLst>
        </p14:section>
        <p14:section name="Final" id="{8CDCA3F2-316B-42A8-AD97-42AD7DBA8910}">
          <p14:sldIdLst>
            <p14:sldId id="415"/>
            <p14:sldId id="416"/>
            <p14:sldId id="417"/>
            <p14:sldId id="418"/>
            <p14:sldId id="419"/>
            <p14:sldId id="42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91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4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24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67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28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4118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15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18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86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7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6584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A0DC-A8A1-48BF-8492-6DFF27C894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CBEB6-444D-4CEC-8044-2D1CBD4687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73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Início do Terço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25015" y="1414914"/>
            <a:ext cx="9230627" cy="5390147"/>
          </a:xfrm>
        </p:spPr>
        <p:txBody>
          <a:bodyPr>
            <a:noAutofit/>
          </a:bodyPr>
          <a:lstStyle/>
          <a:p>
            <a:r>
              <a:rPr lang="pt-BR" sz="8000" b="1" dirty="0" smtClean="0">
                <a:solidFill>
                  <a:schemeClr val="bg1"/>
                </a:solidFill>
              </a:rPr>
              <a:t> Sinal da Cruz:</a:t>
            </a:r>
          </a:p>
          <a:p>
            <a:pPr marL="0" indent="0">
              <a:buNone/>
            </a:pPr>
            <a:r>
              <a:rPr lang="pt-BR" sz="8000" dirty="0" smtClean="0">
                <a:solidFill>
                  <a:schemeClr val="bg1"/>
                </a:solidFill>
              </a:rPr>
              <a:t>Em nome do Pai, do Filho e do Espírito Santo. </a:t>
            </a:r>
            <a:r>
              <a:rPr lang="pt-BR" sz="8000" b="1" i="1" u="sng" dirty="0">
                <a:solidFill>
                  <a:schemeClr val="bg1"/>
                </a:solidFill>
              </a:rPr>
              <a:t>Amém</a:t>
            </a:r>
            <a:r>
              <a:rPr lang="pt-BR" sz="8000" b="1" i="1" u="sng" dirty="0" smtClean="0">
                <a:solidFill>
                  <a:schemeClr val="bg1"/>
                </a:solidFill>
              </a:rPr>
              <a:t>.</a:t>
            </a:r>
            <a:endParaRPr lang="pt-BR" sz="8000" b="1" i="1" u="sng" dirty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7" y="1463040"/>
            <a:ext cx="2549191" cy="527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41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600" dirty="0">
                <a:solidFill>
                  <a:schemeClr val="bg1"/>
                </a:solidFill>
              </a:rPr>
              <a:t>perdoai-nos as nossas ofensas assim como nós perdoamos a quem nos tem ofendido,</a:t>
            </a:r>
            <a:endParaRPr lang="pt-BR" sz="8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41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600" dirty="0" smtClean="0">
                <a:solidFill>
                  <a:schemeClr val="bg1"/>
                </a:solidFill>
              </a:rPr>
              <a:t>e não nos deixeis cair em tentação, mas livrai-nos do mal. </a:t>
            </a:r>
            <a:r>
              <a:rPr lang="pt-BR" sz="9600" b="1" i="1" u="sng" dirty="0" smtClean="0">
                <a:solidFill>
                  <a:schemeClr val="bg1"/>
                </a:solidFill>
              </a:rPr>
              <a:t>Amém.</a:t>
            </a:r>
            <a:endParaRPr lang="pt-BR" sz="8800" b="1" i="1" u="sn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27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726" y="0"/>
            <a:ext cx="12279796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>
                <a:solidFill>
                  <a:schemeClr val="bg1"/>
                </a:solidFill>
              </a:rPr>
              <a:t>(</a:t>
            </a:r>
            <a:r>
              <a:rPr lang="pt-BR" sz="2000" b="1" i="1" dirty="0" smtClean="0">
                <a:solidFill>
                  <a:schemeClr val="bg1"/>
                </a:solidFill>
              </a:rPr>
              <a:t>01)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76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pt-BR" sz="8500" dirty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Amém.</a:t>
            </a:r>
          </a:p>
        </p:txBody>
      </p:sp>
    </p:spTree>
    <p:extLst>
      <p:ext uri="{BB962C8B-B14F-4D97-AF65-F5344CB8AC3E}">
        <p14:creationId xmlns:p14="http://schemas.microsoft.com/office/powerpoint/2010/main" val="412215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726" y="0"/>
            <a:ext cx="12279796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>
                <a:solidFill>
                  <a:schemeClr val="bg1"/>
                </a:solidFill>
              </a:rPr>
              <a:t>(</a:t>
            </a:r>
            <a:r>
              <a:rPr lang="pt-BR" sz="2000" b="1" i="1" dirty="0" smtClean="0">
                <a:solidFill>
                  <a:schemeClr val="bg1"/>
                </a:solidFill>
              </a:rPr>
              <a:t>02)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69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pt-BR" sz="8500" dirty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Amém.</a:t>
            </a:r>
          </a:p>
        </p:txBody>
      </p:sp>
    </p:spTree>
    <p:extLst>
      <p:ext uri="{BB962C8B-B14F-4D97-AF65-F5344CB8AC3E}">
        <p14:creationId xmlns:p14="http://schemas.microsoft.com/office/powerpoint/2010/main" val="417199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726" y="0"/>
            <a:ext cx="12279796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>
                <a:solidFill>
                  <a:schemeClr val="bg1"/>
                </a:solidFill>
              </a:rPr>
              <a:t>(</a:t>
            </a:r>
            <a:r>
              <a:rPr lang="pt-BR" sz="2000" b="1" i="1" dirty="0" smtClean="0">
                <a:solidFill>
                  <a:schemeClr val="bg1"/>
                </a:solidFill>
              </a:rPr>
              <a:t>03)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64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pt-BR" sz="8500" dirty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Amém.</a:t>
            </a:r>
          </a:p>
        </p:txBody>
      </p:sp>
    </p:spTree>
    <p:extLst>
      <p:ext uri="{BB962C8B-B14F-4D97-AF65-F5344CB8AC3E}">
        <p14:creationId xmlns:p14="http://schemas.microsoft.com/office/powerpoint/2010/main" val="238247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726" y="0"/>
            <a:ext cx="12279796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Glória: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000" dirty="0">
                <a:solidFill>
                  <a:schemeClr val="bg1"/>
                </a:solidFill>
              </a:rPr>
              <a:t>Glória ao Pai, ao Filho e ao Espírito Santo. Como era no princípio, agora e sempre. </a:t>
            </a:r>
            <a:r>
              <a:rPr lang="pt-BR" sz="8000" b="1" i="1" u="sng" dirty="0">
                <a:solidFill>
                  <a:schemeClr val="bg1"/>
                </a:solidFill>
              </a:rPr>
              <a:t>Amém.</a:t>
            </a:r>
            <a:endParaRPr lang="pt-BR" sz="75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58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" y="0"/>
            <a:ext cx="12192001" cy="2603634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1ª Dezena: A Agonia no Horto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58589" y="2637322"/>
            <a:ext cx="6633411" cy="42206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5000" b="1" i="1" dirty="0">
                <a:solidFill>
                  <a:schemeClr val="bg1"/>
                </a:solidFill>
              </a:rPr>
              <a:t>Meditação:</a:t>
            </a:r>
            <a:r>
              <a:rPr lang="pt-BR" sz="5000" dirty="0">
                <a:solidFill>
                  <a:schemeClr val="bg1"/>
                </a:solidFill>
              </a:rPr>
              <a:t> </a:t>
            </a:r>
            <a:r>
              <a:rPr lang="pt-BR" sz="5000" dirty="0">
                <a:solidFill>
                  <a:schemeClr val="bg1"/>
                </a:solidFill>
              </a:rPr>
              <a:t>Jesus ora no Horto das Oliveiras e suporta uma agonia tão intensa que Seu suor se torna como gotas de sangue.</a:t>
            </a:r>
            <a:endParaRPr lang="pt-BR" sz="5000" dirty="0" smtClean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2637322"/>
            <a:ext cx="5558591" cy="422067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3341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726" y="0"/>
            <a:ext cx="12279796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Creio: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000" dirty="0" smtClean="0">
                <a:solidFill>
                  <a:schemeClr val="bg1"/>
                </a:solidFill>
              </a:rPr>
              <a:t>Creio em Deus Pai Todo-Poderoso, Criador do céu e da terra; e em Jesus Cristo, seu único Filho, nosso Senhor; </a:t>
            </a:r>
            <a:endParaRPr lang="pt-BR" sz="75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43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726" y="0"/>
            <a:ext cx="12279796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Pai </a:t>
            </a:r>
            <a:r>
              <a:rPr lang="pt-BR" sz="9600" b="1" i="1" u="sng" dirty="0" smtClean="0">
                <a:solidFill>
                  <a:schemeClr val="bg1"/>
                </a:solidFill>
              </a:rPr>
              <a:t>Nosso</a:t>
            </a:r>
            <a:r>
              <a:rPr lang="pt-BR" sz="9600" b="1" i="1" u="sng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>
                <a:solidFill>
                  <a:schemeClr val="bg1"/>
                </a:solidFill>
              </a:rPr>
              <a:t>Pai Nosso que estais nos céus, santificado seja vosso nome, venha a nós o vosso reino,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5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4813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600" dirty="0" smtClean="0">
                <a:solidFill>
                  <a:schemeClr val="bg1"/>
                </a:solidFill>
              </a:rPr>
              <a:t>seja feita a vossa vontade assim na terra como no céu. O pão nosso de cada dia nos dai hoje, </a:t>
            </a:r>
            <a:endParaRPr lang="pt-BR" sz="8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04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600" dirty="0">
                <a:solidFill>
                  <a:schemeClr val="bg1"/>
                </a:solidFill>
              </a:rPr>
              <a:t>perdoai-nos as nossas ofensas assim como nós </a:t>
            </a:r>
            <a:r>
              <a:rPr lang="pt-BR" sz="9600" dirty="0" smtClean="0">
                <a:solidFill>
                  <a:schemeClr val="bg1"/>
                </a:solidFill>
              </a:rPr>
              <a:t>perdoamos </a:t>
            </a:r>
            <a:r>
              <a:rPr lang="pt-BR" sz="9600" dirty="0">
                <a:solidFill>
                  <a:schemeClr val="bg1"/>
                </a:solidFill>
              </a:rPr>
              <a:t>a quem nos tem ofendido,</a:t>
            </a:r>
            <a:endParaRPr lang="pt-BR" sz="8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49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600" dirty="0" smtClean="0">
                <a:solidFill>
                  <a:schemeClr val="bg1"/>
                </a:solidFill>
              </a:rPr>
              <a:t>e não nos deixeis cair em tentação, mas livrai-nos do mal. </a:t>
            </a:r>
            <a:r>
              <a:rPr lang="pt-BR" sz="9600" b="1" i="1" u="sng" dirty="0" smtClean="0">
                <a:solidFill>
                  <a:schemeClr val="bg1"/>
                </a:solidFill>
              </a:rPr>
              <a:t>Amém.</a:t>
            </a:r>
            <a:endParaRPr lang="pt-BR" sz="8800" b="1" i="1" u="sn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55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2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9600" b="1" i="1" u="sng" dirty="0" smtClean="0">
                <a:solidFill>
                  <a:schemeClr val="bg1"/>
                </a:solidFill>
              </a:rPr>
              <a:t>Ave Maria:</a:t>
            </a:r>
            <a:r>
              <a:rPr lang="pt-BR" sz="9600" b="1" i="1" dirty="0" smtClean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 smtClean="0">
                <a:solidFill>
                  <a:schemeClr val="bg1"/>
                </a:solidFill>
              </a:rPr>
              <a:t>(01)</a:t>
            </a:r>
            <a:endParaRPr lang="pt-BR" sz="9600" b="1" i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59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300" dirty="0" smtClean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</a:t>
            </a:r>
            <a:r>
              <a:rPr lang="pt-BR" sz="8300" b="1" i="1" u="sng" dirty="0">
                <a:solidFill>
                  <a:schemeClr val="bg1"/>
                </a:solidFill>
              </a:rPr>
              <a:t>Amém.</a:t>
            </a:r>
            <a:endParaRPr lang="pt-BR" sz="8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6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2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 smtClean="0">
                <a:solidFill>
                  <a:schemeClr val="bg1"/>
                </a:solidFill>
              </a:rPr>
              <a:t>(02)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76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300" dirty="0" smtClean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</a:t>
            </a:r>
            <a:r>
              <a:rPr lang="pt-BR" sz="8300" b="1" i="1" u="sng" dirty="0">
                <a:solidFill>
                  <a:schemeClr val="bg1"/>
                </a:solidFill>
              </a:rPr>
              <a:t>Amém.</a:t>
            </a:r>
            <a:endParaRPr lang="pt-BR" sz="8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98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2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 smtClean="0">
                <a:solidFill>
                  <a:schemeClr val="bg1"/>
                </a:solidFill>
              </a:rPr>
              <a:t>(03)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0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300" dirty="0" smtClean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</a:t>
            </a:r>
            <a:r>
              <a:rPr lang="pt-BR" sz="8300" b="1" i="1" u="sng" dirty="0">
                <a:solidFill>
                  <a:schemeClr val="bg1"/>
                </a:solidFill>
              </a:rPr>
              <a:t>Amém.</a:t>
            </a:r>
            <a:endParaRPr lang="pt-BR" sz="8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7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600" dirty="0" smtClean="0">
                <a:solidFill>
                  <a:schemeClr val="bg1"/>
                </a:solidFill>
              </a:rPr>
              <a:t>que foi concebido pelo poder do Espí­rito Santo; nasceu da Virgem Maria, padeceu sob </a:t>
            </a:r>
            <a:r>
              <a:rPr lang="pt-BR" sz="9600" dirty="0" err="1" smtClean="0">
                <a:solidFill>
                  <a:schemeClr val="bg1"/>
                </a:solidFill>
              </a:rPr>
              <a:t>Pôncio</a:t>
            </a:r>
            <a:r>
              <a:rPr lang="pt-BR" sz="9600" dirty="0" smtClean="0">
                <a:solidFill>
                  <a:schemeClr val="bg1"/>
                </a:solidFill>
              </a:rPr>
              <a:t> Pilatos,</a:t>
            </a:r>
            <a:endParaRPr lang="pt-BR" sz="8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14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2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 smtClean="0">
                <a:solidFill>
                  <a:schemeClr val="bg1"/>
                </a:solidFill>
              </a:rPr>
              <a:t>(04)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7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300" dirty="0" smtClean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</a:t>
            </a:r>
            <a:r>
              <a:rPr lang="pt-BR" sz="8300" b="1" i="1" u="sng" dirty="0">
                <a:solidFill>
                  <a:schemeClr val="bg1"/>
                </a:solidFill>
              </a:rPr>
              <a:t>Amém.</a:t>
            </a:r>
            <a:endParaRPr lang="pt-BR" sz="8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6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2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 smtClean="0">
                <a:solidFill>
                  <a:schemeClr val="bg1"/>
                </a:solidFill>
              </a:rPr>
              <a:t>(05)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79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300" dirty="0" smtClean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</a:t>
            </a:r>
            <a:r>
              <a:rPr lang="pt-BR" sz="8300" b="1" i="1" u="sng" dirty="0">
                <a:solidFill>
                  <a:schemeClr val="bg1"/>
                </a:solidFill>
              </a:rPr>
              <a:t>Amém.</a:t>
            </a:r>
            <a:endParaRPr lang="pt-BR" sz="8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79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2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>
                <a:solidFill>
                  <a:schemeClr val="bg1"/>
                </a:solidFill>
              </a:rPr>
              <a:t>(</a:t>
            </a:r>
            <a:r>
              <a:rPr lang="pt-BR" sz="2000" b="1" i="1" dirty="0" smtClean="0">
                <a:solidFill>
                  <a:schemeClr val="bg1"/>
                </a:solidFill>
              </a:rPr>
              <a:t>06)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43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300" dirty="0" smtClean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</a:t>
            </a:r>
            <a:r>
              <a:rPr lang="pt-BR" sz="8300" b="1" i="1" u="sng" dirty="0">
                <a:solidFill>
                  <a:schemeClr val="bg1"/>
                </a:solidFill>
              </a:rPr>
              <a:t>Amém.</a:t>
            </a:r>
            <a:endParaRPr lang="pt-BR" sz="8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7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2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>
                <a:solidFill>
                  <a:schemeClr val="bg1"/>
                </a:solidFill>
              </a:rPr>
              <a:t>(</a:t>
            </a:r>
            <a:r>
              <a:rPr lang="pt-BR" sz="2000" b="1" i="1" dirty="0" smtClean="0">
                <a:solidFill>
                  <a:schemeClr val="bg1"/>
                </a:solidFill>
              </a:rPr>
              <a:t>07)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4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300" dirty="0" smtClean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</a:t>
            </a:r>
            <a:r>
              <a:rPr lang="pt-BR" sz="8300" b="1" i="1" u="sng" dirty="0">
                <a:solidFill>
                  <a:schemeClr val="bg1"/>
                </a:solidFill>
              </a:rPr>
              <a:t>Amém.</a:t>
            </a:r>
            <a:endParaRPr lang="pt-BR" sz="8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1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2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>
                <a:solidFill>
                  <a:schemeClr val="bg1"/>
                </a:solidFill>
              </a:rPr>
              <a:t>(</a:t>
            </a:r>
            <a:r>
              <a:rPr lang="pt-BR" sz="2000" b="1" i="1" dirty="0" smtClean="0">
                <a:solidFill>
                  <a:schemeClr val="bg1"/>
                </a:solidFill>
              </a:rPr>
              <a:t>08)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14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300" dirty="0" smtClean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</a:t>
            </a:r>
            <a:r>
              <a:rPr lang="pt-BR" sz="8300" b="1" i="1" u="sng" dirty="0">
                <a:solidFill>
                  <a:schemeClr val="bg1"/>
                </a:solidFill>
              </a:rPr>
              <a:t>Amém.</a:t>
            </a:r>
            <a:endParaRPr lang="pt-BR" sz="8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1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600" dirty="0" smtClean="0">
                <a:solidFill>
                  <a:schemeClr val="bg1"/>
                </a:solidFill>
              </a:rPr>
              <a:t>foi crucificado, morto e sepultado. Desceu à mansão dos mortos; ressuscitou ao terceiro dia;</a:t>
            </a:r>
            <a:endParaRPr lang="pt-BR" sz="8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4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2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>
                <a:solidFill>
                  <a:schemeClr val="bg1"/>
                </a:solidFill>
              </a:rPr>
              <a:t>(</a:t>
            </a:r>
            <a:r>
              <a:rPr lang="pt-BR" sz="2000" b="1" i="1" dirty="0" smtClean="0">
                <a:solidFill>
                  <a:schemeClr val="bg1"/>
                </a:solidFill>
              </a:rPr>
              <a:t>09)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15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300" dirty="0" smtClean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</a:t>
            </a:r>
            <a:r>
              <a:rPr lang="pt-BR" sz="8300" b="1" i="1" u="sng" dirty="0">
                <a:solidFill>
                  <a:schemeClr val="bg1"/>
                </a:solidFill>
              </a:rPr>
              <a:t>Amém.</a:t>
            </a:r>
            <a:endParaRPr lang="pt-BR" sz="8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55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192002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Ave Maria:</a:t>
            </a:r>
            <a:r>
              <a:rPr lang="pt-BR" sz="9600" b="1" i="1" dirty="0">
                <a:solidFill>
                  <a:schemeClr val="bg1"/>
                </a:solidFill>
              </a:rPr>
              <a:t>                       </a:t>
            </a:r>
            <a:r>
              <a:rPr lang="pt-BR" sz="2000" b="1" i="1" dirty="0" smtClean="0">
                <a:solidFill>
                  <a:schemeClr val="bg1"/>
                </a:solidFill>
              </a:rPr>
              <a:t>(10)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 smtClean="0">
                <a:solidFill>
                  <a:schemeClr val="bg1"/>
                </a:solidFill>
              </a:rPr>
              <a:t>Ave Maria, cheia de graça, o Senhor é convosco, bendita sois vós entre as mulheres,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7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300" dirty="0" smtClean="0">
                <a:solidFill>
                  <a:schemeClr val="bg1"/>
                </a:solidFill>
              </a:rPr>
              <a:t>e bendito é o fruto do vosso ventre, Jesus. Santa Maria, Mãe de Deus, rogai por nós, pecadores, agora e na hora da nossa morte. </a:t>
            </a:r>
            <a:r>
              <a:rPr lang="pt-BR" sz="8300" b="1" i="1" u="sng" dirty="0">
                <a:solidFill>
                  <a:schemeClr val="bg1"/>
                </a:solidFill>
              </a:rPr>
              <a:t>Amém.</a:t>
            </a:r>
            <a:endParaRPr lang="pt-BR" sz="83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24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726" y="0"/>
            <a:ext cx="12279796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Glória: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000" dirty="0">
                <a:solidFill>
                  <a:schemeClr val="bg1"/>
                </a:solidFill>
              </a:rPr>
              <a:t>Glória ao Pai, ao Filho e ao Espírito Santo. Como era no princípio, agora e sempre. </a:t>
            </a:r>
            <a:r>
              <a:rPr lang="pt-BR" sz="8000" b="1" i="1" u="sng" dirty="0">
                <a:solidFill>
                  <a:schemeClr val="bg1"/>
                </a:solidFill>
              </a:rPr>
              <a:t>Amém.</a:t>
            </a:r>
            <a:endParaRPr lang="pt-BR" sz="75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17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726" y="0"/>
            <a:ext cx="12279796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Oração: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000" dirty="0">
                <a:solidFill>
                  <a:schemeClr val="bg1"/>
                </a:solidFill>
              </a:rPr>
              <a:t>Ó meu Jesus, perdoai-nos e livrai-nos do fogo do inferno; levai as almas todas para o Céu, principalmente as que mais precisarem.</a:t>
            </a:r>
            <a:endParaRPr lang="pt-BR" sz="75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3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" y="0"/>
            <a:ext cx="12192001" cy="2603634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2ª Dezena: A Flagelação de Jesus</a:t>
            </a:r>
            <a:endParaRPr lang="pt-BR" sz="96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58589" y="2637322"/>
            <a:ext cx="6633411" cy="42206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5000" b="1" i="1" dirty="0">
                <a:solidFill>
                  <a:schemeClr val="bg1"/>
                </a:solidFill>
              </a:rPr>
              <a:t>Meditação: </a:t>
            </a:r>
            <a:r>
              <a:rPr lang="pt-BR" sz="5000" dirty="0">
                <a:solidFill>
                  <a:schemeClr val="bg1"/>
                </a:solidFill>
              </a:rPr>
              <a:t>Jesus é cruelmente flagelado no Pretório de Pilatos, sofrendo dores indescritíveis por nossos pecados.</a:t>
            </a:r>
            <a:endParaRPr lang="pt-BR" sz="5000" dirty="0" smtClean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2637322"/>
            <a:ext cx="5558591" cy="422067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4196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" y="0"/>
            <a:ext cx="12192001" cy="2603634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000" b="1" i="1" u="sng" dirty="0">
                <a:solidFill>
                  <a:schemeClr val="bg1"/>
                </a:solidFill>
              </a:rPr>
              <a:t>3ª Dezena: A Coroação de Espinhos</a:t>
            </a:r>
            <a:endParaRPr lang="pt-BR" sz="90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58589" y="2637322"/>
            <a:ext cx="6633411" cy="42206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5000" b="1" i="1" dirty="0">
                <a:solidFill>
                  <a:schemeClr val="bg1"/>
                </a:solidFill>
              </a:rPr>
              <a:t>Meditação: </a:t>
            </a:r>
            <a:r>
              <a:rPr lang="pt-BR" sz="5000" dirty="0">
                <a:solidFill>
                  <a:schemeClr val="bg1"/>
                </a:solidFill>
              </a:rPr>
              <a:t>Jesus é coroado de espinhos e zombado pelos soldados, suportando humilhações por nossa redenção.</a:t>
            </a:r>
            <a:endParaRPr lang="pt-BR" sz="5000" dirty="0" smtClean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7322"/>
            <a:ext cx="5558589" cy="422067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8247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" y="0"/>
            <a:ext cx="12192001" cy="2603634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8800" b="1" i="1" u="sng" dirty="0">
                <a:solidFill>
                  <a:schemeClr val="bg1"/>
                </a:solidFill>
              </a:rPr>
              <a:t>4ª Dezena: Jesus Carrega a Cruz</a:t>
            </a:r>
            <a:endParaRPr lang="pt-BR" sz="88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58589" y="2637322"/>
            <a:ext cx="6633411" cy="42206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5000" b="1" i="1" dirty="0">
                <a:solidFill>
                  <a:schemeClr val="bg1"/>
                </a:solidFill>
              </a:rPr>
              <a:t>Meditação: </a:t>
            </a:r>
            <a:r>
              <a:rPr lang="pt-BR" sz="5000" dirty="0">
                <a:solidFill>
                  <a:schemeClr val="bg1"/>
                </a:solidFill>
              </a:rPr>
              <a:t>Jesus é forçado a carregar a pesada cruz até o Calvário, onde Ele será crucificado por nossos pecados.</a:t>
            </a:r>
            <a:endParaRPr lang="pt-BR" sz="5000" dirty="0" smtClean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637323"/>
            <a:ext cx="5558589" cy="422067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3874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" y="0"/>
            <a:ext cx="12192001" cy="2603634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8800" b="1" i="1" u="sng" dirty="0">
                <a:solidFill>
                  <a:schemeClr val="bg1"/>
                </a:solidFill>
              </a:rPr>
              <a:t>5ª Dezena: A Crucificação e Morte de Jesus</a:t>
            </a:r>
            <a:endParaRPr lang="pt-BR" sz="8800" b="1" i="1" u="sng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58589" y="2637322"/>
            <a:ext cx="6633411" cy="42206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5000" b="1" i="1" dirty="0">
                <a:solidFill>
                  <a:schemeClr val="bg1"/>
                </a:solidFill>
              </a:rPr>
              <a:t>Meditação: </a:t>
            </a:r>
            <a:r>
              <a:rPr lang="pt-BR" sz="5000" dirty="0">
                <a:solidFill>
                  <a:schemeClr val="bg1"/>
                </a:solidFill>
              </a:rPr>
              <a:t>Jesus é crucificado no Calvário, oferecendo Sua vida como sacrifício pelo perdão de nossos pecados.</a:t>
            </a:r>
            <a:endParaRPr lang="pt-BR" sz="5000" dirty="0" smtClean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7322"/>
            <a:ext cx="5558589" cy="422067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2629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200" dirty="0" smtClean="0">
                <a:solidFill>
                  <a:schemeClr val="bg1"/>
                </a:solidFill>
              </a:rPr>
              <a:t>subiu aos céus, está sentado à direita de Deus Pai todo poderoso, donde há de vir a julgar os vivos e os mortos;</a:t>
            </a:r>
          </a:p>
        </p:txBody>
      </p:sp>
    </p:spTree>
    <p:extLst>
      <p:ext uri="{BB962C8B-B14F-4D97-AF65-F5344CB8AC3E}">
        <p14:creationId xmlns:p14="http://schemas.microsoft.com/office/powerpoint/2010/main" val="383667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726" y="0"/>
            <a:ext cx="12279796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Agradecimento: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000" dirty="0">
                <a:solidFill>
                  <a:schemeClr val="bg1"/>
                </a:solidFill>
              </a:rPr>
              <a:t>Infinitas graças vos damos, Soberana Rainha, pelos benefícios que todos os dias recebemos de vossas mãos </a:t>
            </a:r>
            <a:r>
              <a:rPr lang="pt-BR" sz="8000" dirty="0" smtClean="0">
                <a:solidFill>
                  <a:schemeClr val="bg1"/>
                </a:solidFill>
              </a:rPr>
              <a:t>liberais</a:t>
            </a:r>
            <a:endParaRPr lang="pt-BR" sz="75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19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7200" dirty="0">
                <a:solidFill>
                  <a:schemeClr val="bg1"/>
                </a:solidFill>
              </a:rPr>
              <a:t>Dignai-vos, agora e para sempre, tomar-nos debaixo de vosso poderoso amparo e para mais vos alegrar </a:t>
            </a:r>
            <a:r>
              <a:rPr lang="pt-BR" sz="7200" dirty="0" smtClean="0">
                <a:solidFill>
                  <a:schemeClr val="bg1"/>
                </a:solidFill>
              </a:rPr>
              <a:t>vos </a:t>
            </a:r>
            <a:r>
              <a:rPr lang="pt-BR" sz="7200" dirty="0">
                <a:solidFill>
                  <a:schemeClr val="bg1"/>
                </a:solidFill>
              </a:rPr>
              <a:t>saudamos com uma Salve Rainha:</a:t>
            </a:r>
            <a:endParaRPr lang="pt-BR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36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726" y="0"/>
            <a:ext cx="12279796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Salve Rainha: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000" dirty="0">
                <a:solidFill>
                  <a:schemeClr val="bg1"/>
                </a:solidFill>
              </a:rPr>
              <a:t>Salve, Rainha, Mãe de misericórdia, vida, doçura e esperança nossa, Salve! A vós bradamos, os degredados filhos de Eva,</a:t>
            </a:r>
            <a:endParaRPr lang="pt-BR" sz="75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48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600" dirty="0">
                <a:solidFill>
                  <a:schemeClr val="bg1"/>
                </a:solidFill>
              </a:rPr>
              <a:t>a vós suspiramos, gemendo e chorando neste vale de lágrimas! Eia, pois, Advogada nossa, </a:t>
            </a:r>
            <a:endParaRPr lang="pt-BR" sz="9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1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500" dirty="0" smtClean="0">
                <a:solidFill>
                  <a:schemeClr val="bg1"/>
                </a:solidFill>
              </a:rPr>
              <a:t>esses </a:t>
            </a:r>
            <a:r>
              <a:rPr lang="pt-BR" sz="8500" dirty="0">
                <a:solidFill>
                  <a:schemeClr val="bg1"/>
                </a:solidFill>
              </a:rPr>
              <a:t>vossos olhos misericordiosos a nós volvei</a:t>
            </a:r>
            <a:r>
              <a:rPr lang="pt-BR" sz="8500" dirty="0" smtClean="0">
                <a:solidFill>
                  <a:schemeClr val="bg1"/>
                </a:solidFill>
              </a:rPr>
              <a:t>, e </a:t>
            </a:r>
            <a:r>
              <a:rPr lang="pt-BR" sz="8500" dirty="0">
                <a:solidFill>
                  <a:schemeClr val="bg1"/>
                </a:solidFill>
              </a:rPr>
              <a:t>depois deste desterro mostrai-nos Jesus, bendito fruto do vosso ventre!</a:t>
            </a:r>
            <a:endParaRPr lang="pt-BR" sz="85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0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000" dirty="0">
                <a:solidFill>
                  <a:schemeClr val="bg1"/>
                </a:solidFill>
              </a:rPr>
              <a:t>Ó clemente, ó piedosa, ó doce sempre Virgem Maria. Rogai por nós, Santa Mãe de Deus, para que sejamos dignos das promessas de Cristo. Amém.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47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800" dirty="0" smtClean="0">
                <a:solidFill>
                  <a:schemeClr val="bg1"/>
                </a:solidFill>
              </a:rPr>
              <a:t>creio no Espí­rito Santo, na Santa Igreja Católica, na comunhão dos Santos,</a:t>
            </a:r>
          </a:p>
        </p:txBody>
      </p:sp>
    </p:spTree>
    <p:extLst>
      <p:ext uri="{BB962C8B-B14F-4D97-AF65-F5344CB8AC3E}">
        <p14:creationId xmlns:p14="http://schemas.microsoft.com/office/powerpoint/2010/main" val="66681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600" dirty="0" smtClean="0">
                <a:solidFill>
                  <a:schemeClr val="bg1"/>
                </a:solidFill>
              </a:rPr>
              <a:t>na remissão dos pecados, na ressurreição da carne, na vida eterna. </a:t>
            </a:r>
            <a:r>
              <a:rPr lang="pt-BR" sz="9600" b="1" i="1" u="sng" dirty="0">
                <a:solidFill>
                  <a:schemeClr val="bg1"/>
                </a:solidFill>
              </a:rPr>
              <a:t>Amém.</a:t>
            </a:r>
            <a:endParaRPr lang="pt-BR" sz="8800" b="1" i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726" y="0"/>
            <a:ext cx="12279796" cy="1325563"/>
          </a:xfr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9600" b="1" i="1" u="sng" dirty="0">
                <a:solidFill>
                  <a:schemeClr val="bg1"/>
                </a:solidFill>
              </a:rPr>
              <a:t>Pai Nosso: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249156"/>
            <a:ext cx="12192001" cy="5608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8800" dirty="0">
                <a:solidFill>
                  <a:schemeClr val="bg1"/>
                </a:solidFill>
              </a:rPr>
              <a:t>Pai Nosso que estais nos céus, santificado seja vosso nome, venha a nós o vosso reino,</a:t>
            </a:r>
            <a:endParaRPr lang="pt-BR" sz="8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22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600" dirty="0" smtClean="0">
                <a:solidFill>
                  <a:schemeClr val="bg1"/>
                </a:solidFill>
              </a:rPr>
              <a:t>seja feita a vossa vontade assim na terra como no céu. O pão nosso de cada dia nos dai hoje, </a:t>
            </a:r>
            <a:endParaRPr lang="pt-BR" sz="8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90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1418</Words>
  <Application>Microsoft Office PowerPoint</Application>
  <PresentationFormat>Widescreen</PresentationFormat>
  <Paragraphs>83</Paragraphs>
  <Slides>55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55</vt:i4>
      </vt:variant>
    </vt:vector>
  </HeadingPairs>
  <TitlesOfParts>
    <vt:vector size="59" baseType="lpstr">
      <vt:lpstr>Arial</vt:lpstr>
      <vt:lpstr>Calibri</vt:lpstr>
      <vt:lpstr>Calibri Light</vt:lpstr>
      <vt:lpstr>Tema do Office</vt:lpstr>
      <vt:lpstr>Início do Terço </vt:lpstr>
      <vt:lpstr>Creio: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Pai Nosso:</vt:lpstr>
      <vt:lpstr>Apresentação do PowerPoint</vt:lpstr>
      <vt:lpstr>Apresentação do PowerPoint</vt:lpstr>
      <vt:lpstr>Apresentação do PowerPoint</vt:lpstr>
      <vt:lpstr>Ave Maria:                       (01)</vt:lpstr>
      <vt:lpstr>Apresentação do PowerPoint</vt:lpstr>
      <vt:lpstr>Ave Maria:                       (02)</vt:lpstr>
      <vt:lpstr>Apresentação do PowerPoint</vt:lpstr>
      <vt:lpstr>Ave Maria:                       (03)</vt:lpstr>
      <vt:lpstr>Apresentação do PowerPoint</vt:lpstr>
      <vt:lpstr>Glória:</vt:lpstr>
      <vt:lpstr>1ª Dezena: A Agonia no Horto</vt:lpstr>
      <vt:lpstr>Pai Nosso:</vt:lpstr>
      <vt:lpstr>Apresentação do PowerPoint</vt:lpstr>
      <vt:lpstr>Apresentação do PowerPoint</vt:lpstr>
      <vt:lpstr>Apresentação do PowerPoint</vt:lpstr>
      <vt:lpstr>Ave Maria:                       (01)</vt:lpstr>
      <vt:lpstr>Apresentação do PowerPoint</vt:lpstr>
      <vt:lpstr>Ave Maria:                       (02)</vt:lpstr>
      <vt:lpstr>Apresentação do PowerPoint</vt:lpstr>
      <vt:lpstr>Ave Maria:                       (03)</vt:lpstr>
      <vt:lpstr>Apresentação do PowerPoint</vt:lpstr>
      <vt:lpstr>Ave Maria:                       (04)</vt:lpstr>
      <vt:lpstr>Apresentação do PowerPoint</vt:lpstr>
      <vt:lpstr>Ave Maria:                       (05)</vt:lpstr>
      <vt:lpstr>Apresentação do PowerPoint</vt:lpstr>
      <vt:lpstr>Ave Maria:                       (06)</vt:lpstr>
      <vt:lpstr>Apresentação do PowerPoint</vt:lpstr>
      <vt:lpstr>Ave Maria:                       (07)</vt:lpstr>
      <vt:lpstr>Apresentação do PowerPoint</vt:lpstr>
      <vt:lpstr>Ave Maria:                       (08)</vt:lpstr>
      <vt:lpstr>Apresentação do PowerPoint</vt:lpstr>
      <vt:lpstr>Ave Maria:                       (09)</vt:lpstr>
      <vt:lpstr>Apresentação do PowerPoint</vt:lpstr>
      <vt:lpstr>Ave Maria:                       (10)</vt:lpstr>
      <vt:lpstr>Apresentação do PowerPoint</vt:lpstr>
      <vt:lpstr>Glória:</vt:lpstr>
      <vt:lpstr>Oração:</vt:lpstr>
      <vt:lpstr>2ª Dezena: A Flagelação de Jesus</vt:lpstr>
      <vt:lpstr>3ª Dezena: A Coroação de Espinhos</vt:lpstr>
      <vt:lpstr>4ª Dezena: Jesus Carrega a Cruz</vt:lpstr>
      <vt:lpstr>5ª Dezena: A Crucificação e Morte de Jesus</vt:lpstr>
      <vt:lpstr>Agradecimento:</vt:lpstr>
      <vt:lpstr>Apresentação do PowerPoint</vt:lpstr>
      <vt:lpstr>Salve Rainha: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</dc:creator>
  <cp:lastModifiedBy>Fernando</cp:lastModifiedBy>
  <cp:revision>18</cp:revision>
  <dcterms:created xsi:type="dcterms:W3CDTF">2023-09-22T11:41:16Z</dcterms:created>
  <dcterms:modified xsi:type="dcterms:W3CDTF">2023-09-22T23:28:00Z</dcterms:modified>
</cp:coreProperties>
</file>